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4368" r:id="rId2"/>
  </p:sldMasterIdLst>
  <p:notesMasterIdLst>
    <p:notesMasterId r:id="rId15"/>
  </p:notesMasterIdLst>
  <p:sldIdLst>
    <p:sldId id="261" r:id="rId3"/>
    <p:sldId id="267" r:id="rId4"/>
    <p:sldId id="269" r:id="rId5"/>
    <p:sldId id="270" r:id="rId6"/>
    <p:sldId id="264" r:id="rId7"/>
    <p:sldId id="300" r:id="rId8"/>
    <p:sldId id="301" r:id="rId9"/>
    <p:sldId id="302" r:id="rId10"/>
    <p:sldId id="303" r:id="rId11"/>
    <p:sldId id="304" r:id="rId12"/>
    <p:sldId id="305" r:id="rId13"/>
    <p:sldId id="306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  <a:srgbClr val="FF0000"/>
    <a:srgbClr val="FFFF00"/>
    <a:srgbClr val="003399"/>
    <a:srgbClr val="FFCC00"/>
    <a:srgbClr val="9933FF"/>
    <a:srgbClr val="003366"/>
    <a:srgbClr val="33993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379" autoAdjust="0"/>
    <p:restoredTop sz="94709" autoAdjust="0"/>
  </p:normalViewPr>
  <p:slideViewPr>
    <p:cSldViewPr>
      <p:cViewPr varScale="1">
        <p:scale>
          <a:sx n="59" d="100"/>
          <a:sy n="59" d="100"/>
        </p:scale>
        <p:origin x="-78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18930-0573-4C86-9A86-CA0069428243}" type="datetimeFigureOut">
              <a:rPr lang="it-IT" smtClean="0"/>
              <a:pPr/>
              <a:t>05/06/2015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EE3A3-710A-45BE-BB60-A88FBC8A2DA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EE3A3-710A-45BE-BB60-A88FBC8A2DA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D9CCE4-B00D-428D-9B26-DB5E356B9D9F}" type="datetimeFigureOut">
              <a:rPr lang="it-IT" smtClean="0"/>
              <a:pPr/>
              <a:t>05/06/2015</a:t>
            </a:fld>
            <a:endParaRPr lang="it-IT" dirty="0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17A5DA-33A8-4561-9FA8-EAA68D344E5B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7286676" cy="3214710"/>
          </a:xfrm>
        </p:spPr>
        <p:txBody>
          <a:bodyPr>
            <a:prstTxWarp prst="textChevronInverted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I. C. PONTE </a:t>
            </a:r>
            <a:r>
              <a:rPr lang="it-I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</a:t>
            </a:r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NONA VECCHIO LUNGHEZZA </a:t>
            </a:r>
            <a:b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it-IT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SCUOLA PRIMARIA</a:t>
            </a:r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PLESSO “N. PRAMPOLINI”</a:t>
            </a:r>
            <a:b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2976" y="4572008"/>
            <a:ext cx="7643866" cy="150019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it-IT" sz="6000" dirty="0" smtClean="0">
                <a:solidFill>
                  <a:srgbClr val="339933"/>
                </a:solidFill>
                <a:latin typeface="Curlz MT" pitchFamily="82" charset="0"/>
              </a:rPr>
              <a:t>PROGETTO FILOSOFIA  2</a:t>
            </a:r>
          </a:p>
          <a:p>
            <a:pPr algn="ctr"/>
            <a:r>
              <a:rPr lang="it-IT" sz="6000" dirty="0" smtClean="0">
                <a:solidFill>
                  <a:srgbClr val="339933"/>
                </a:solidFill>
                <a:latin typeface="Curlz MT" pitchFamily="82" charset="0"/>
              </a:rPr>
              <a:t>A. S. 2014/2015</a:t>
            </a:r>
          </a:p>
          <a:p>
            <a:pPr algn="ctr"/>
            <a:endParaRPr lang="it-IT" sz="6000" dirty="0">
              <a:solidFill>
                <a:srgbClr val="339933"/>
              </a:solidFill>
              <a:latin typeface="Curlz MT" pitchFamily="82" charset="0"/>
            </a:endParaRPr>
          </a:p>
        </p:txBody>
      </p:sp>
    </p:spTree>
    <p:custDataLst>
      <p:tags r:id="rId1"/>
    </p:custDataLst>
  </p:cSld>
  <p:clrMapOvr>
    <a:masterClrMapping/>
  </p:clrMapOvr>
  <p:transition advTm="9163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643570" y="214290"/>
            <a:ext cx="3071834" cy="212365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SPALANCO GLI OCCHI SORPRESO </a:t>
            </a:r>
            <a:r>
              <a:rPr lang="it-IT" sz="2800" b="1" dirty="0" err="1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MI</a:t>
            </a:r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 SENTO</a:t>
            </a:r>
          </a:p>
          <a:p>
            <a:endParaRPr lang="it-IT" sz="2000" b="1" dirty="0">
              <a:ln w="10541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6146" name="Picture 2" descr="C:\Documents and Settings\Utente\Desktop\immagini progetto emozioni\Immagine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5475801" cy="607223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2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643570" y="214290"/>
            <a:ext cx="3071834" cy="1692771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POI CON GLI AMICI GIOCO CONTENTO</a:t>
            </a:r>
          </a:p>
          <a:p>
            <a:endParaRPr lang="it-IT" sz="2000" b="1" dirty="0">
              <a:ln w="10541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7170" name="Picture 2" descr="C:\Documents and Settings\Utente\Desktop\immagini progetto emozioni\Immagine 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89"/>
            <a:ext cx="5286412" cy="637532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2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572132" y="214290"/>
            <a:ext cx="3357586" cy="341632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LE PROVAN TUTTI QUESTE EMOZIONI</a:t>
            </a:r>
          </a:p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ADULTI, BAMBINI, ALLEGRI O MUSONI.</a:t>
            </a:r>
          </a:p>
          <a:p>
            <a:endParaRPr lang="it-IT" sz="2000" b="1" dirty="0">
              <a:ln w="10541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8194" name="Picture 2" descr="C:\Documents and Settings\Utente\Desktop\immagini progetto emozioni\Immagine 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214290"/>
            <a:ext cx="5357850" cy="63579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2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14348" y="1428736"/>
            <a:ext cx="7286676" cy="33575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FILASTROCCA 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DELLE</a:t>
            </a:r>
          </a:p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EMOZIONI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57291" y="5357826"/>
            <a:ext cx="67151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+mj-lt"/>
              </a:rPr>
              <a:t>A CURA  DELLA 2 G</a:t>
            </a:r>
            <a:endParaRPr lang="it-IT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857232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500570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357694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500042"/>
            <a:ext cx="1025525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0958" y="3000372"/>
            <a:ext cx="8778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advTm="3555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42910" y="714356"/>
            <a:ext cx="785818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Calligraphy" pitchFamily="66" charset="0"/>
              </a:rPr>
              <a:t>La</a:t>
            </a:r>
            <a:r>
              <a:rPr kumimoji="0" lang="it-IT" sz="32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Calligraphy" pitchFamily="66" charset="0"/>
              </a:rPr>
              <a:t> classe </a:t>
            </a:r>
            <a:r>
              <a:rPr kumimoji="0" lang="it-IT" sz="3200" b="0" i="0" u="none" strike="noStrike" cap="none" normalizeH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Lucida Calligraphy" pitchFamily="66" charset="0"/>
              </a:rPr>
              <a:t>dall</a:t>
            </a:r>
            <a:r>
              <a:rPr lang="it-IT" sz="3200" dirty="0" smtClean="0">
                <a:solidFill>
                  <a:srgbClr val="00B050"/>
                </a:solidFill>
                <a:latin typeface="Lucida Calligraphy" pitchFamily="66" charset="0"/>
              </a:rPr>
              <a:t> </a:t>
            </a:r>
            <a:r>
              <a:rPr kumimoji="0" lang="it-IT" sz="32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Calligraphy" pitchFamily="66" charset="0"/>
              </a:rPr>
              <a:t>’inizio dell’’anno porta avanti un lavoro sulle emozioni in relazione al </a:t>
            </a:r>
            <a:r>
              <a:rPr kumimoji="0" lang="it-IT" sz="3200" b="0" i="0" u="none" strike="noStrike" cap="none" normalizeH="0" smtClean="0">
                <a:ln>
                  <a:noFill/>
                </a:ln>
                <a:solidFill>
                  <a:srgbClr val="00B050"/>
                </a:solidFill>
                <a:effectLst/>
                <a:latin typeface="Lucida Calligraphy" pitchFamily="66" charset="0"/>
              </a:rPr>
              <a:t>progetto  d ‘ Istituto </a:t>
            </a:r>
            <a:r>
              <a:rPr kumimoji="0" lang="it-IT" sz="32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Calligraphy" pitchFamily="66" charset="0"/>
              </a:rPr>
              <a:t>“FILOSOFIA </a:t>
            </a:r>
            <a:r>
              <a:rPr kumimoji="0" lang="it-IT" sz="36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Calligraphy" pitchFamily="66" charset="0"/>
              </a:rPr>
              <a:t>2</a:t>
            </a:r>
            <a:r>
              <a:rPr kumimoji="0" lang="it-IT" sz="32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Lucida Calligraphy" pitchFamily="66" charset="0"/>
              </a:rPr>
              <a:t>”.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3200" baseline="0" dirty="0" smtClean="0">
                <a:solidFill>
                  <a:srgbClr val="00B050"/>
                </a:solidFill>
                <a:latin typeface="Lucida Calligraphy" pitchFamily="66" charset="0"/>
              </a:rPr>
              <a:t>Grazie</a:t>
            </a:r>
            <a:r>
              <a:rPr lang="it-IT" sz="3200" dirty="0" smtClean="0">
                <a:solidFill>
                  <a:srgbClr val="00B050"/>
                </a:solidFill>
                <a:latin typeface="Lucida Calligraphy" pitchFamily="66" charset="0"/>
              </a:rPr>
              <a:t> a questo c’è stato l’’avvicinamento dell’’alunno con disabilità al lavoro della classe e viceversa al fine di potenziare la relazione collaborativa.</a:t>
            </a:r>
            <a:endParaRPr kumimoji="0" lang="it-IT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Lucida Calligraphy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20039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ctr"/>
            <a:r>
              <a:rPr lang="it-IT" sz="5400" dirty="0" smtClean="0">
                <a:ln cap="rnd" cmpd="sng">
                  <a:solidFill>
                    <a:schemeClr val="tx1"/>
                  </a:solidFill>
                </a:ln>
                <a:solidFill>
                  <a:srgbClr val="FFCC00"/>
                </a:solidFill>
                <a:latin typeface="Ravie" pitchFamily="82" charset="0"/>
              </a:rPr>
              <a:t>LE MIE EMOZIONI</a:t>
            </a:r>
            <a:endParaRPr lang="it-IT" sz="5400" dirty="0">
              <a:ln cap="rnd" cmpd="sng">
                <a:solidFill>
                  <a:schemeClr val="tx1"/>
                </a:solidFill>
              </a:ln>
              <a:solidFill>
                <a:srgbClr val="FFCC00"/>
              </a:solidFill>
              <a:latin typeface="Ravie" pitchFamily="82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1571612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Filastrocca delle emozioni 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per i bambini allegri e musoni.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 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Se sono triste una lacrima scende 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Ma se esce il sole il sorriso splende.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 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Braccia conserte se sono arrabbiato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Ma se ho paura trattengo il fiato.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 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Spalanco gli occhi sorpreso mi sento,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poi con gli amici gioco contento.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 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Le </a:t>
            </a:r>
            <a:r>
              <a:rPr lang="it-IT" sz="1600" b="1" dirty="0" err="1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provan</a:t>
            </a:r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 tutti queste emozioni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Adulti, bambini, allegri o musoni.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 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E per finire la </a:t>
            </a:r>
            <a:r>
              <a:rPr lang="it-IT" sz="14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filastrocca </a:t>
            </a:r>
            <a:endParaRPr lang="it-IT" sz="1600" b="1" dirty="0" smtClean="0">
              <a:ln w="0" cap="rnd" cmpd="sng">
                <a:solidFill>
                  <a:srgbClr val="FFC000"/>
                </a:solidFill>
              </a:ln>
              <a:effectLst>
                <a:outerShdw blurRad="60007" dist="310007" dir="7680000" sy="30000" kx="1300200" algn="ctr" rotWithShape="0">
                  <a:srgbClr val="FFC000">
                    <a:alpha val="32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fare un giro ora mi tocca.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 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Batto le mani, faccio un saltino</a:t>
            </a:r>
          </a:p>
          <a:p>
            <a:pPr algn="ctr"/>
            <a:r>
              <a:rPr lang="it-IT" sz="1600" b="1" dirty="0" smtClean="0">
                <a:ln w="0" cap="rnd" cmpd="sng"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srgbClr val="FFC000">
                      <a:alpha val="32000"/>
                    </a:srgbClr>
                  </a:outerShdw>
                </a:effectLst>
                <a:latin typeface="Comic Sans MS" pitchFamily="66" charset="0"/>
              </a:rPr>
              <a:t>E qui concludo con un inchino. </a:t>
            </a:r>
            <a:endParaRPr lang="it-IT" sz="1600" b="1" dirty="0">
              <a:ln w="0" cap="rnd" cmpd="sng">
                <a:solidFill>
                  <a:srgbClr val="FFC000"/>
                </a:solidFill>
              </a:ln>
              <a:effectLst>
                <a:outerShdw blurRad="60007" dist="310007" dir="7680000" sy="30000" kx="1300200" algn="ctr" rotWithShape="0">
                  <a:srgbClr val="FFC000">
                    <a:alpha val="32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Documents and Settings\Utente\Desktop\immagini progetto emozioni\image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3" y="1714488"/>
            <a:ext cx="3427039" cy="41434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535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357686" y="428604"/>
            <a:ext cx="4643470" cy="181588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FILASTROCCA DELLE EMOZIONI</a:t>
            </a:r>
          </a:p>
          <a:p>
            <a:pPr algn="ctr"/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PER I BAMBINI ALLEGRI E MUSONI</a:t>
            </a:r>
            <a:endParaRPr lang="it-IT" sz="2800" b="1" dirty="0">
              <a:ln w="10541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2" name="Picture 2" descr="C:\Documents and Settings\Utente\Desktop\immagini progetto emozioni\Immag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7"/>
            <a:ext cx="4286280" cy="6391771"/>
          </a:xfrm>
          <a:prstGeom prst="rect">
            <a:avLst/>
          </a:prstGeom>
          <a:noFill/>
        </p:spPr>
      </p:pic>
      <p:pic>
        <p:nvPicPr>
          <p:cNvPr id="3074" name="Picture 2" descr="C:\Documents and Settings\Utente\Desktop\immagini progetto emozioni\IMG-20150529-WA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285992"/>
            <a:ext cx="3941846" cy="39893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2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929258" y="285728"/>
            <a:ext cx="2929022" cy="212365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SE SONO TRISTE </a:t>
            </a:r>
          </a:p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UNA LACRIMA SCENDE</a:t>
            </a:r>
          </a:p>
          <a:p>
            <a:endParaRPr lang="it-IT" sz="2000" b="1" dirty="0">
              <a:ln w="10541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2050" name="Picture 2" descr="C:\Documents and Settings\Utente\Desktop\immagini progetto emozioni\Immagine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5643602" cy="617934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2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429256" y="214290"/>
            <a:ext cx="3214710" cy="212365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MA SE ESCE IL SOLE</a:t>
            </a:r>
          </a:p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IL SORRISO SPLENDE</a:t>
            </a:r>
          </a:p>
          <a:p>
            <a:endParaRPr lang="it-IT" sz="2000" b="1" dirty="0">
              <a:ln w="10541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3074" name="Picture 2" descr="C:\Documents and Settings\Utente\Desktop\immagini progetto emozioni\Immagine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14290"/>
            <a:ext cx="5275614" cy="6215106"/>
          </a:xfrm>
          <a:prstGeom prst="rect">
            <a:avLst/>
          </a:prstGeom>
          <a:noFill/>
        </p:spPr>
      </p:pic>
      <p:pic>
        <p:nvPicPr>
          <p:cNvPr id="2050" name="Picture 2" descr="C:\Documents and Settings\Utente\Desktop\immagini progetto emozioni\image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2071678"/>
            <a:ext cx="3338661" cy="38576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2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572132" y="214290"/>
            <a:ext cx="3214710" cy="212365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BRACCIA CONSERTE SE SONO ARRABBIATO</a:t>
            </a:r>
          </a:p>
          <a:p>
            <a:endParaRPr lang="it-IT" sz="2000" b="1" dirty="0">
              <a:ln w="10541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4098" name="Picture 2" descr="C:\Documents and Settings\Utente\Desktop\immagini progetto emozioni\Immagine 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14290"/>
            <a:ext cx="4929223" cy="642942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2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5643570" y="214290"/>
            <a:ext cx="3071834" cy="212365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n w="10541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MA SE HO PAURA TRATTENGO IL FIATO</a:t>
            </a:r>
          </a:p>
          <a:p>
            <a:endParaRPr lang="it-IT" sz="2000" b="1" dirty="0">
              <a:ln w="10541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pic>
        <p:nvPicPr>
          <p:cNvPr id="5123" name="Picture 3" descr="C:\Documents and Settings\Utente\Desktop\immagini progetto emozioni\Immagine 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14290"/>
            <a:ext cx="5286412" cy="63579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0124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4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1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2465</TotalTime>
  <Words>150</Words>
  <Application>Microsoft Office PowerPoint</Application>
  <PresentationFormat>Presentazione su schermo (4:3)</PresentationFormat>
  <Paragraphs>43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1_Loggia</vt:lpstr>
      <vt:lpstr>1_Terra</vt:lpstr>
      <vt:lpstr>I. C. PONTE DI NONA VECCHIO LUNGHEZZA  SCUOLA PRIMARIA PLESSO “N. PRAMPOLINI” </vt:lpstr>
      <vt:lpstr>Diapositiva 2</vt:lpstr>
      <vt:lpstr>Diapositiva 3</vt:lpstr>
      <vt:lpstr>LE MIE EMOZIONI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</dc:title>
  <dc:creator>-</dc:creator>
  <cp:lastModifiedBy>USER</cp:lastModifiedBy>
  <cp:revision>639</cp:revision>
  <dcterms:created xsi:type="dcterms:W3CDTF">2007-12-29T16:13:22Z</dcterms:created>
  <dcterms:modified xsi:type="dcterms:W3CDTF">2015-06-04T22:37:25Z</dcterms:modified>
</cp:coreProperties>
</file>