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  <p:sldMasterId id="2147483900" r:id="rId2"/>
    <p:sldMasterId id="2147483912" r:id="rId3"/>
    <p:sldMasterId id="2147483924" r:id="rId4"/>
    <p:sldMasterId id="2147483936" r:id="rId5"/>
    <p:sldMasterId id="2147483954" r:id="rId6"/>
  </p:sldMasterIdLst>
  <p:sldIdLst>
    <p:sldId id="269" r:id="rId7"/>
    <p:sldId id="268" r:id="rId8"/>
    <p:sldId id="257" r:id="rId9"/>
    <p:sldId id="258" r:id="rId10"/>
    <p:sldId id="259" r:id="rId11"/>
    <p:sldId id="265" r:id="rId12"/>
    <p:sldId id="261" r:id="rId13"/>
    <p:sldId id="263" r:id="rId14"/>
    <p:sldId id="264" r:id="rId15"/>
    <p:sldId id="266" r:id="rId16"/>
    <p:sldId id="270" r:id="rId17"/>
  </p:sldIdLst>
  <p:sldSz cx="9906000" cy="6858000" type="A4"/>
  <p:notesSz cx="6858000" cy="9144000"/>
  <p:defaultTextStyle>
    <a:defPPr>
      <a:defRPr lang="it-IT"/>
    </a:defPPr>
    <a:lvl1pPr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34988" indent="-7778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71563" indent="-15716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8138" indent="-23653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144713" indent="-31591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33CC33"/>
    <a:srgbClr val="FFFF00"/>
    <a:srgbClr val="FF3300"/>
    <a:srgbClr val="FF9900"/>
    <a:srgbClr val="FFB047"/>
    <a:srgbClr val="CC3300"/>
    <a:srgbClr val="FF0000"/>
    <a:srgbClr val="FF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552" autoAdjust="0"/>
  </p:normalViewPr>
  <p:slideViewPr>
    <p:cSldViewPr>
      <p:cViewPr>
        <p:scale>
          <a:sx n="60" d="100"/>
          <a:sy n="60" d="100"/>
        </p:scale>
        <p:origin x="-1452" y="-29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19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95300" y="1524000"/>
            <a:ext cx="89154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3E06E-6021-4EB4-9327-5AB68FF51106}" type="datetimeFigureOut">
              <a:rPr lang="it-IT"/>
              <a:pPr>
                <a:defRPr/>
              </a:pPr>
              <a:t>20/06/2013</a:t>
            </a:fld>
            <a:endParaRPr lang="it-IT" dirty="0"/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5E3C0-565B-4FFC-A5BD-9FFBD4945936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 spd="slow">
    <p:blinds/>
    <p:sndAc>
      <p:stSnd>
        <p:snd r:embed="rId1" name="typ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51"/>
            <a:ext cx="22288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51"/>
            <a:ext cx="652145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A791F-53BB-4BB0-8B8F-FE3C3005E4DD}" type="datetimeFigureOut">
              <a:rPr lang="it-IT"/>
              <a:pPr>
                <a:defRPr/>
              </a:pPr>
              <a:t>20/06/2013</a:t>
            </a:fld>
            <a:endParaRPr lang="it-IT" dirty="0"/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48F3A-168E-4236-9446-62C49F342F7E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 spd="slow">
    <p:blinds/>
    <p:sndAc>
      <p:stSnd>
        <p:snd r:embed="rId1" name="typ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309563" y="2803525"/>
            <a:ext cx="1587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1072753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+mn-lt"/>
              <a:cs typeface="+mn-cs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42950" y="1997088"/>
            <a:ext cx="84201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C0D98-9A7A-4FB4-A074-975E77A2A6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2A7F3-0296-4D82-9213-BA6CF45E0909}" type="datetimeFigureOut">
              <a:rPr lang="it-IT"/>
              <a:pPr>
                <a:defRPr/>
              </a:pPr>
              <a:t>20/06/2013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ED6AF-9D9D-4C46-9796-2DC3A76026B1}" type="datetimeFigureOut">
              <a:rPr lang="it-IT"/>
              <a:pPr>
                <a:defRPr/>
              </a:pPr>
              <a:t>20/06/2013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B4866-B0DD-43A2-A081-D7D696372B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506" y="440691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CFC22-5894-4B5C-9E83-A3E6B97A8724}" type="datetimeFigureOut">
              <a:rPr lang="it-IT"/>
              <a:pPr>
                <a:defRPr/>
              </a:pPr>
              <a:t>20/06/2013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6B2EE-247E-4203-A5BF-7EE919C572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905000"/>
            <a:ext cx="43751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5550" y="1905000"/>
            <a:ext cx="43751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0462B-58A1-46F2-8DE4-0B021FEB4AC2}" type="datetimeFigureOut">
              <a:rPr lang="it-IT"/>
              <a:pPr>
                <a:defRPr/>
              </a:pPr>
              <a:t>20/06/2013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6BFE6-2FF2-4CC6-ADB5-A54B97EE4D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FF8EA-1588-4591-9C18-CE06B468777D}" type="datetimeFigureOut">
              <a:rPr lang="it-IT"/>
              <a:pPr>
                <a:defRPr/>
              </a:pPr>
              <a:t>20/06/2013</a:t>
            </a:fld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F0581-A963-412A-AD59-7A3E6950E9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A367E-6E11-4DD6-8F0B-3795E7111294}" type="datetimeFigureOut">
              <a:rPr lang="it-IT"/>
              <a:pPr>
                <a:defRPr/>
              </a:pPr>
              <a:t>20/06/2013</a:t>
            </a:fld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E6DE7-1E19-4177-B6C3-D262822069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31027-5C6F-49D5-8394-1FDE11DED660}" type="datetimeFigureOut">
              <a:rPr lang="it-IT"/>
              <a:pPr>
                <a:defRPr/>
              </a:pPr>
              <a:t>20/06/2013</a:t>
            </a:fld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953F6-70D7-4E08-B4CB-F0003C1CE2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2972" y="27306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8E938-87EB-4D4B-A0C4-886D6AA3D698}" type="datetimeFigureOut">
              <a:rPr lang="it-IT"/>
              <a:pPr>
                <a:defRPr/>
              </a:pPr>
              <a:t>20/06/2013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95D21-03BE-476A-B9AD-0BFF994E37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C35DB-5D4E-4425-8FD8-C58397F7AEF8}" type="datetimeFigureOut">
              <a:rPr lang="it-IT"/>
              <a:pPr>
                <a:defRPr/>
              </a:pPr>
              <a:t>20/06/2013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FE2CE-9E36-4860-9DBB-CB55950133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6"/>
          <p:cNvCxnSpPr/>
          <p:nvPr/>
        </p:nvCxnSpPr>
        <p:spPr>
          <a:xfrm>
            <a:off x="742950" y="4916488"/>
            <a:ext cx="85852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2950" y="3505200"/>
            <a:ext cx="85852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42950" y="4958864"/>
            <a:ext cx="85852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C9F9C-3823-4647-92F9-78CEF220C882}" type="datetimeFigureOut">
              <a:rPr lang="it-IT"/>
              <a:pPr>
                <a:defRPr/>
              </a:pPr>
              <a:t>20/06/2013</a:t>
            </a:fld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46F16-735D-4679-B225-7E963459F36F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 spd="slow">
    <p:blinds/>
    <p:sndAc>
      <p:stSnd>
        <p:snd r:embed="rId1" name="type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7D3F7-1F96-4E74-B905-BCAB945F8438}" type="datetimeFigureOut">
              <a:rPr lang="it-IT"/>
              <a:pPr>
                <a:defRPr/>
              </a:pPr>
              <a:t>20/06/2013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5382F-9D34-4FAE-ACDE-5B1D16AAEF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92100"/>
            <a:ext cx="2228850" cy="5727700"/>
          </a:xfrm>
        </p:spPr>
        <p:txBody>
          <a:bodyPr vert="eaVert"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92100"/>
            <a:ext cx="6521450" cy="5727700"/>
          </a:xfrm>
        </p:spPr>
        <p:txBody>
          <a:bodyPr vert="eaVert"/>
          <a:lstStyle/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8BE21-5CEB-4EE1-B751-BB46EBD54FB4}" type="datetimeFigureOut">
              <a:rPr lang="it-IT"/>
              <a:pPr>
                <a:defRPr/>
              </a:pPr>
              <a:t>20/06/2013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69A4A-AB8E-4239-928A-122B68FFE4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36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4B4B8-47AA-49E8-9410-11403DC5F6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3C1E6-E6BA-4324-944C-C89DFDC551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53719-61A0-4D63-B133-BD9F3089C6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2D342-9185-4E8B-BCA7-1433F61CBF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E98EB-D214-43F7-BFDD-E873B562C7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303B3-C461-42D8-9955-EE2FFE23B98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30441-2DB5-4F43-A467-0FFE4C92FE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2972" y="27306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0F19C-E446-487F-B23B-C9BEA59C34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95300" y="1524000"/>
            <a:ext cx="4398264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5035550" y="1524000"/>
            <a:ext cx="4398264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C80AE-4BF0-410B-8412-368C3999618E}" type="datetimeFigureOut">
              <a:rPr lang="it-IT"/>
              <a:pPr>
                <a:defRPr/>
              </a:pPr>
              <a:t>20/06/2013</a:t>
            </a:fld>
            <a:endParaRPr lang="it-IT" dirty="0"/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05309-098E-4B31-AE7D-97BF92B09107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 spd="slow">
    <p:blinds/>
    <p:sndAc>
      <p:stSnd>
        <p:snd r:embed="rId1" name="type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D0351-88D3-4729-8D29-A1259898B3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298EF-1658-4A01-8133-9CBA17762B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49"/>
            <a:ext cx="22288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49"/>
            <a:ext cx="652145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47FA0-B90D-4F1D-B324-13828C4581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2FEAA-1755-4462-8348-8A74FF1D39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768BD-CE43-4D70-846A-9C79A99646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806FC-3B92-41FD-8AC7-51CA042E02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555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8E8F4-C0EC-4C8D-A197-0A66E76E5D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F4643-5429-4170-9EF6-EBE69CF5A3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BAB3E-7894-4ECB-9506-160AC8D6FB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BEF22-090C-42AD-9BDB-D8348D8149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9"/>
          <p:cNvCxnSpPr/>
          <p:nvPr/>
        </p:nvCxnSpPr>
        <p:spPr>
          <a:xfrm>
            <a:off x="609600" y="2179638"/>
            <a:ext cx="4062413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16"/>
          <p:cNvCxnSpPr/>
          <p:nvPr/>
        </p:nvCxnSpPr>
        <p:spPr>
          <a:xfrm>
            <a:off x="5151438" y="2179638"/>
            <a:ext cx="406082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399593"/>
            <a:ext cx="4376870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95300" y="2201896"/>
            <a:ext cx="4375150" cy="391363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5037270" y="2201896"/>
            <a:ext cx="4375150" cy="391363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15544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5035550" y="1399593"/>
            <a:ext cx="4376870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F8388-6557-4E07-A20C-C17F8E2F4F03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10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dat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576D3-970E-4F6A-916D-381EC9A12311}" type="datetimeFigureOut">
              <a:rPr lang="it-IT"/>
              <a:pPr>
                <a:defRPr/>
              </a:pPr>
              <a:t>20/06/2013</a:t>
            </a:fld>
            <a:endParaRPr lang="it-IT" dirty="0"/>
          </a:p>
        </p:txBody>
      </p:sp>
    </p:spTree>
  </p:cSld>
  <p:clrMapOvr>
    <a:masterClrMapping/>
  </p:clrMapOvr>
  <p:transition spd="slow">
    <p:blinds/>
    <p:sndAc>
      <p:stSnd>
        <p:snd r:embed="rId1" name="type.wav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F8FC7-202E-4426-93A6-5A6C113555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0037B-68E2-4538-BA90-220B4E94FD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2D6B7-F6AB-452C-BB6E-5815FB5267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350DD-DF8F-4A78-88EA-A9838199CD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6"/>
          <p:cNvSpPr>
            <a:spLocks/>
          </p:cNvSpPr>
          <p:nvPr/>
        </p:nvSpPr>
        <p:spPr bwMode="auto">
          <a:xfrm>
            <a:off x="0" y="4751388"/>
            <a:ext cx="9906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5" name="Figura a mano libera 8"/>
          <p:cNvSpPr>
            <a:spLocks/>
          </p:cNvSpPr>
          <p:nvPr/>
        </p:nvSpPr>
        <p:spPr bwMode="auto">
          <a:xfrm>
            <a:off x="6615113" y="0"/>
            <a:ext cx="3290887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2950" y="3583840"/>
            <a:ext cx="718185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42950" y="2485800"/>
            <a:ext cx="718185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7275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4D2D0">
                    <a:shade val="5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80396C-C9C0-4544-91C9-65F350CB7B42}" type="datetimeFigureOut">
              <a:rPr lang="it-IT"/>
              <a:pPr>
                <a:defRPr/>
              </a:pPr>
              <a:t>20/06/2013</a:t>
            </a:fld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7275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4D2D0">
                    <a:shade val="5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7275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4D2D0">
                    <a:shade val="5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1BABBA-4566-4EF2-8361-D178BC9321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39624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2800" y="1600203"/>
            <a:ext cx="39624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7275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4D2D0">
                    <a:shade val="5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38E6C0-54FC-4972-B842-DCFEBE927592}" type="datetimeFigureOut">
              <a:rPr lang="it-IT"/>
              <a:pPr>
                <a:defRPr/>
              </a:pPr>
              <a:t>20/06/2013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7275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4D2D0">
                    <a:shade val="5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7275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4D2D0">
                    <a:shade val="5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AAC55A-015F-40C4-B904-38EC4A9A62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5486400"/>
            <a:ext cx="4376870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5032112" y="5486400"/>
            <a:ext cx="4378590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95300" y="1516912"/>
            <a:ext cx="4376870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112" y="1516912"/>
            <a:ext cx="4378590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7275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4D2D0">
                    <a:shade val="5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2221D8-CB20-4FBB-924B-41FB56CB18AD}" type="datetimeFigureOut">
              <a:rPr lang="it-IT"/>
              <a:pPr>
                <a:defRPr/>
              </a:pPr>
              <a:t>20/06/2013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7275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4D2D0">
                    <a:shade val="5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7275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4D2D0">
                    <a:shade val="5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B8EEB7-24FD-4587-B3DB-6D2700161B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093202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7275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4D2D0">
                    <a:shade val="5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95F82F-B9FF-4CA3-ACB4-0A821133EC75}" type="datetimeFigureOut">
              <a:rPr lang="it-IT"/>
              <a:pPr>
                <a:defRPr/>
              </a:pPr>
              <a:t>20/06/2013</a:t>
            </a:fld>
            <a:endParaRPr lang="it-IT"/>
          </a:p>
        </p:txBody>
      </p:sp>
      <p:sp>
        <p:nvSpPr>
          <p:cNvPr id="4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107275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4D2D0">
                    <a:shade val="5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AA69C5-B76A-48E7-9C29-6B3F202F7D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5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defTabSz="107275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4D2D0">
                    <a:shade val="5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7275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4D2D0">
                    <a:shade val="5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7DDCE7-3D6D-4AC2-A72E-43D62F4023A0}" type="datetimeFigureOut">
              <a:rPr lang="it-IT"/>
              <a:pPr>
                <a:defRPr/>
              </a:pPr>
              <a:t>20/06/2013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7275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4D2D0">
                    <a:shade val="5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7275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4D2D0">
                    <a:shade val="5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11D35B-C1A4-4846-9143-2034D0B632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1185528"/>
            <a:ext cx="34671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95300" y="214424"/>
            <a:ext cx="29718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95300" y="1981200"/>
            <a:ext cx="767715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7275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4D2D0">
                    <a:shade val="5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BC55FA-D61E-4983-9A93-A0951323370D}" type="datetimeFigureOut">
              <a:rPr lang="it-IT"/>
              <a:pPr>
                <a:defRPr/>
              </a:pPr>
              <a:t>20/06/2013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7275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4D2D0">
                    <a:shade val="5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836025" y="6421438"/>
            <a:ext cx="825500" cy="365125"/>
          </a:xfrm>
        </p:spPr>
        <p:txBody>
          <a:bodyPr/>
          <a:lstStyle>
            <a:lvl1pPr defTabSz="107275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4D2D0">
                    <a:shade val="5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A3F195-79DB-49C4-8906-793C74E4EE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61449-2AE6-4D9D-B83E-043956A59988}" type="datetimeFigureOut">
              <a:rPr lang="it-IT"/>
              <a:pPr>
                <a:defRPr/>
              </a:pPr>
              <a:t>20/06/2013</a:t>
            </a:fld>
            <a:endParaRPr lang="it-IT" dirty="0"/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5763D-8711-4BEB-B7F4-CA51E5B59C87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 spd="slow">
    <p:blinds/>
    <p:sndAc>
      <p:stSnd>
        <p:snd r:embed="rId1" name="type.wav"/>
      </p:stSnd>
    </p:sndAc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19793" y="1705709"/>
            <a:ext cx="3308357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154430" y="1019907"/>
            <a:ext cx="44577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19795" y="2998765"/>
            <a:ext cx="3308355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7275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4D2D0">
                    <a:shade val="5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9B339D-161A-4578-9CB2-E954D1DA9DAD}" type="datetimeFigureOut">
              <a:rPr lang="it-IT"/>
              <a:pPr>
                <a:defRPr/>
              </a:pPr>
              <a:t>20/06/2013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7275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4D2D0">
                    <a:shade val="5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7275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4D2D0">
                    <a:shade val="5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6C81C2-7142-4EEF-AC80-FA622034232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7275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4D2D0">
                    <a:shade val="5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775692-E2D0-4D0D-B3A4-935417724792}" type="datetimeFigureOut">
              <a:rPr lang="it-IT"/>
              <a:pPr>
                <a:defRPr/>
              </a:pPr>
              <a:t>20/06/2013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7275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4D2D0">
                    <a:shade val="5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7275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4D2D0">
                    <a:shade val="5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308C2A-EF51-466F-91FD-12A76D1385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7275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4D2D0">
                    <a:shade val="5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F6D9B7-F775-40A7-91B2-B3A75AEF205D}" type="datetimeFigureOut">
              <a:rPr lang="it-IT"/>
              <a:pPr>
                <a:defRPr/>
              </a:pPr>
              <a:t>20/06/2013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7275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4D2D0">
                    <a:shade val="5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7275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4D2D0">
                    <a:shade val="5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4EB32C-F808-4AF1-8F2E-9D9E093A33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5D176-1B4A-4B29-917A-10843D43EC12}" type="datetimeFigureOut">
              <a:rPr lang="it-IT"/>
              <a:pPr>
                <a:defRPr/>
              </a:pPr>
              <a:t>20/06/2013</a:t>
            </a:fld>
            <a:endParaRPr lang="it-IT"/>
          </a:p>
        </p:txBody>
      </p:sp>
      <p:sp>
        <p:nvSpPr>
          <p:cNvPr id="5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A0E1D-E3F4-449B-8E5D-0B2D390ACD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AEAE-CDE5-44B4-88FB-FBBDA73AC319}" type="datetimeFigureOut">
              <a:rPr lang="it-IT"/>
              <a:pPr>
                <a:defRPr/>
              </a:pPr>
              <a:t>20/06/2013</a:t>
            </a:fld>
            <a:endParaRPr lang="it-IT"/>
          </a:p>
        </p:txBody>
      </p:sp>
      <p:sp>
        <p:nvSpPr>
          <p:cNvPr id="5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19A12-1206-4792-89DB-E254F1C263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4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3C08E-499D-4CC1-B262-EB5DA2936EB7}" type="datetimeFigureOut">
              <a:rPr lang="it-IT"/>
              <a:pPr>
                <a:defRPr/>
              </a:pPr>
              <a:t>20/06/2013</a:t>
            </a:fld>
            <a:endParaRPr lang="it-IT"/>
          </a:p>
        </p:txBody>
      </p:sp>
      <p:sp>
        <p:nvSpPr>
          <p:cNvPr id="5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B6DAB-6035-43EB-9B79-85146AE2F2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39687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16450" y="1600200"/>
            <a:ext cx="39687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5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6A5C7-6B2B-4EA7-AFFB-A5014C6CEAC7}" type="datetimeFigureOut">
              <a:rPr lang="it-IT"/>
              <a:pPr>
                <a:defRPr/>
              </a:pPr>
              <a:t>20/06/2013</a:t>
            </a:fld>
            <a:endParaRPr lang="it-IT"/>
          </a:p>
        </p:txBody>
      </p:sp>
      <p:sp>
        <p:nvSpPr>
          <p:cNvPr id="6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2BD98-ABCA-4030-A945-03331BE4B8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7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A6F9A-6E34-46C4-A351-5D96DC487593}" type="datetimeFigureOut">
              <a:rPr lang="it-IT"/>
              <a:pPr>
                <a:defRPr/>
              </a:pPr>
              <a:t>20/06/2013</a:t>
            </a:fld>
            <a:endParaRPr lang="it-IT"/>
          </a:p>
        </p:txBody>
      </p:sp>
      <p:sp>
        <p:nvSpPr>
          <p:cNvPr id="8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A3E00-4C38-46E8-A94B-5BCB119FAD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B5555-81CA-4943-8CD0-39E2C8BDFDA8}" type="datetimeFigureOut">
              <a:rPr lang="it-IT"/>
              <a:pPr>
                <a:defRPr/>
              </a:pPr>
              <a:t>20/06/2013</a:t>
            </a:fld>
            <a:endParaRPr lang="it-IT"/>
          </a:p>
        </p:txBody>
      </p:sp>
      <p:sp>
        <p:nvSpPr>
          <p:cNvPr id="4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7DD11-8F62-4A9D-A957-1430329509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B6807-4AE0-4983-8366-D39E6219948B}" type="datetimeFigureOut">
              <a:rPr lang="it-IT"/>
              <a:pPr>
                <a:defRPr/>
              </a:pPr>
              <a:t>20/06/2013</a:t>
            </a:fld>
            <a:endParaRPr lang="it-IT"/>
          </a:p>
        </p:txBody>
      </p:sp>
      <p:sp>
        <p:nvSpPr>
          <p:cNvPr id="3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95B82-7475-4937-849F-11D124CCB9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BF5C2-F9EE-42D9-A069-40A2D3440C9D}" type="datetimeFigureOut">
              <a:rPr lang="it-IT"/>
              <a:pPr>
                <a:defRPr/>
              </a:pPr>
              <a:t>20/06/2013</a:t>
            </a:fld>
            <a:endParaRPr lang="it-IT" dirty="0"/>
          </a:p>
        </p:txBody>
      </p:sp>
      <p:sp>
        <p:nvSpPr>
          <p:cNvPr id="3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1CB95-8616-4288-B460-BC0EF995BBA4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 spd="slow">
    <p:blinds/>
    <p:sndAc>
      <p:stSnd>
        <p:snd r:embed="rId1" name="type.wav"/>
      </p:stSnd>
    </p:sndAc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5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A4E53-73F4-4E3D-8744-7972785E4EA9}" type="datetimeFigureOut">
              <a:rPr lang="it-IT"/>
              <a:pPr>
                <a:defRPr/>
              </a:pPr>
              <a:t>20/06/2013</a:t>
            </a:fld>
            <a:endParaRPr lang="it-IT"/>
          </a:p>
        </p:txBody>
      </p:sp>
      <p:sp>
        <p:nvSpPr>
          <p:cNvPr id="6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1456F-FF68-402A-9E98-CD158D3F12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5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B0F0F-6DB7-428A-97D4-6019A36A9DDC}" type="datetimeFigureOut">
              <a:rPr lang="it-IT"/>
              <a:pPr>
                <a:defRPr/>
              </a:pPr>
              <a:t>20/06/2013</a:t>
            </a:fld>
            <a:endParaRPr lang="it-IT"/>
          </a:p>
        </p:txBody>
      </p:sp>
      <p:sp>
        <p:nvSpPr>
          <p:cNvPr id="6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7CED4-8C8F-4AA7-9E10-3F72E49316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6A187-71B3-46D4-8186-92F80E5BF087}" type="datetimeFigureOut">
              <a:rPr lang="it-IT"/>
              <a:pPr>
                <a:defRPr/>
              </a:pPr>
              <a:t>20/06/2013</a:t>
            </a:fld>
            <a:endParaRPr lang="it-IT"/>
          </a:p>
        </p:txBody>
      </p:sp>
      <p:sp>
        <p:nvSpPr>
          <p:cNvPr id="5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6A44B-DFA2-49B3-BB00-2928224269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62725" y="274638"/>
            <a:ext cx="2022475" cy="5851525"/>
          </a:xfrm>
        </p:spPr>
        <p:txBody>
          <a:bodyPr vert="eaVert"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5915025" cy="5851525"/>
          </a:xfrm>
        </p:spPr>
        <p:txBody>
          <a:bodyPr vert="eaVert"/>
          <a:lstStyle/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D2565-F111-4971-B089-FC9EC9F6CE3E}" type="datetimeFigureOut">
              <a:rPr lang="it-IT"/>
              <a:pPr>
                <a:defRPr/>
              </a:pPr>
              <a:t>20/06/2013</a:t>
            </a:fld>
            <a:endParaRPr lang="it-IT"/>
          </a:p>
        </p:txBody>
      </p:sp>
      <p:sp>
        <p:nvSpPr>
          <p:cNvPr id="5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29CAD-D042-4794-9700-1B8AA1AB1C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95300" y="457200"/>
            <a:ext cx="6769100" cy="5715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7346950" y="1600200"/>
            <a:ext cx="2149602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7346950" y="457200"/>
            <a:ext cx="21463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F8387-B02F-44E5-80D3-35FB3C312617}" type="datetimeFigureOut">
              <a:rPr lang="it-IT"/>
              <a:pPr>
                <a:defRPr/>
              </a:pPr>
              <a:t>20/06/2013</a:t>
            </a:fld>
            <a:endParaRPr lang="it-IT" dirty="0"/>
          </a:p>
        </p:txBody>
      </p:sp>
      <p:sp>
        <p:nvSpPr>
          <p:cNvPr id="6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F43D3-3E2B-4C0E-BC0F-364F2D6C0A61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7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  <p:transition spd="slow">
    <p:blinds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81850" y="457200"/>
            <a:ext cx="222885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95300" y="457200"/>
            <a:ext cx="652145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181850" y="1600200"/>
            <a:ext cx="222885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91268-0688-49BD-A40F-2FDB431C407D}" type="datetimeFigureOut">
              <a:rPr lang="it-IT"/>
              <a:pPr>
                <a:defRPr/>
              </a:pPr>
              <a:t>20/06/2013</a:t>
            </a:fld>
            <a:endParaRPr lang="it-IT" dirty="0"/>
          </a:p>
        </p:txBody>
      </p:sp>
      <p:sp>
        <p:nvSpPr>
          <p:cNvPr id="6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59C70-960D-4647-980F-385BC6F09576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7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  <p:transition spd="slow">
    <p:blinds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6A537-C518-41C1-A85D-AB6219CE55FE}" type="datetimeFigureOut">
              <a:rPr lang="it-IT"/>
              <a:pPr>
                <a:defRPr/>
              </a:pPr>
              <a:t>20/06/2013</a:t>
            </a:fld>
            <a:endParaRPr lang="it-IT" dirty="0"/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722DB-8795-4F16-A1E4-B19450C2E918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 spd="slow">
    <p:blinds/>
    <p:sndAc>
      <p:stSnd>
        <p:snd r:embed="rId1" name="typ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495300" y="1447800"/>
            <a:ext cx="89154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6273800" y="6203950"/>
            <a:ext cx="2806700" cy="384175"/>
          </a:xfrm>
          <a:prstGeom prst="rect">
            <a:avLst/>
          </a:prstGeom>
        </p:spPr>
        <p:txBody>
          <a:bodyPr vert="horz" anchor="ctr" anchorCtr="0"/>
          <a:lstStyle>
            <a:lvl1pPr algn="l" defTabSz="1072753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437281-BD6F-4C66-8987-EAEC23494CAE}" type="datetimeFigureOut">
              <a:rPr lang="it-IT"/>
              <a:pPr>
                <a:defRPr/>
              </a:pPr>
              <a:t>20/06/2013</a:t>
            </a:fld>
            <a:endParaRPr lang="it-IT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311400" y="6203950"/>
            <a:ext cx="3879850" cy="384175"/>
          </a:xfrm>
          <a:prstGeom prst="rect">
            <a:avLst/>
          </a:prstGeom>
        </p:spPr>
        <p:txBody>
          <a:bodyPr vert="horz" anchor="ctr" anchorCtr="0"/>
          <a:lstStyle>
            <a:lvl1pPr algn="r" defTabSz="1072753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9110663" y="6181725"/>
            <a:ext cx="6604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defTabSz="1072753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0DD2DB-B95C-41D2-B52D-1DCA29B6D39E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</p:sldLayoutIdLst>
  <p:transition spd="slow">
    <p:blinds/>
    <p:sndAc>
      <p:stSnd>
        <p:snd r:embed="rId12" name="type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92100"/>
            <a:ext cx="8915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905000"/>
            <a:ext cx="891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1072753" fontAlgn="auto">
              <a:spcBef>
                <a:spcPts val="0"/>
              </a:spcBef>
              <a:spcAft>
                <a:spcPts val="0"/>
              </a:spcAft>
              <a:defRPr sz="1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8E1964A-60E2-4738-B406-6FFE3C4C8084}" type="datetimeFigureOut">
              <a:rPr lang="it-IT"/>
              <a:pPr>
                <a:defRPr/>
              </a:pPr>
              <a:t>20/06/2013</a:t>
            </a:fld>
            <a:endParaRPr lang="it-IT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1072753" fontAlgn="auto">
              <a:spcBef>
                <a:spcPts val="0"/>
              </a:spcBef>
              <a:spcAft>
                <a:spcPts val="0"/>
              </a:spcAft>
              <a:defRPr sz="1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1072753" fontAlgn="auto">
              <a:spcBef>
                <a:spcPts val="0"/>
              </a:spcBef>
              <a:spcAft>
                <a:spcPts val="0"/>
              </a:spcAft>
              <a:defRPr sz="140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CD91014-17F2-4C74-A0E7-0F291EE89E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8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1">
              <a:srgbClr val="C4D6EB"/>
            </a:gs>
            <a:gs pos="50000">
              <a:srgbClr val="FFEBFA"/>
            </a:gs>
            <a:gs pos="64999">
              <a:srgbClr val="C4D6EB"/>
            </a:gs>
            <a:gs pos="80000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1072753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1072753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1072753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D6AA2282-3518-4E96-B89B-2FCF66753B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8" grpId="1"/>
      <p:bldP spid="24579" grpId="0" build="p">
        <p:tmplLst>
          <p:tmpl lvl="1">
            <p:tnLst>
              <p:par>
                <p:cTn presetID="54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5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5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5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5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5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579" grpId="1" build="allAtOnce">
        <p:tmplLst>
          <p:tmpl lvl="1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24579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24579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24579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24579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24579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1">
              <a:srgbClr val="C4D6EB"/>
            </a:gs>
            <a:gs pos="50000">
              <a:srgbClr val="FFEBFA"/>
            </a:gs>
            <a:gs pos="64999">
              <a:srgbClr val="C4D6EB"/>
            </a:gs>
            <a:gs pos="80000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1072753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1072753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1072753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16D0CDA4-6121-4BB6-87B9-6FFA7218B8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11"/>
          <p:cNvSpPr>
            <a:spLocks/>
          </p:cNvSpPr>
          <p:nvPr/>
        </p:nvSpPr>
        <p:spPr bwMode="auto">
          <a:xfrm>
            <a:off x="0" y="4751388"/>
            <a:ext cx="9906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7924800" y="0"/>
            <a:ext cx="19812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49156" name="Segnaposto titolo 8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089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49157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0899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95300" y="6421438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fld id="{9904F43A-F60E-4AEB-B9E7-426819A4433E}" type="datetimeFigureOut">
              <a:rPr lang="it-IT"/>
              <a:pPr>
                <a:defRPr/>
              </a:pPr>
              <a:t>20/06/2013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384550" y="6421438"/>
            <a:ext cx="3136900" cy="365125"/>
          </a:xfrm>
          <a:prstGeom prst="rect">
            <a:avLst/>
          </a:prstGeom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832850" y="6421438"/>
            <a:ext cx="8255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fld id="{CC08432B-94DB-40CE-92FB-CA4A4743C8F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 a mano libera 6"/>
          <p:cNvSpPr>
            <a:spLocks/>
          </p:cNvSpPr>
          <p:nvPr/>
        </p:nvSpPr>
        <p:spPr bwMode="auto">
          <a:xfrm>
            <a:off x="0" y="4751388"/>
            <a:ext cx="9906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3" name="Figura a mano libera 7"/>
          <p:cNvSpPr>
            <a:spLocks/>
          </p:cNvSpPr>
          <p:nvPr/>
        </p:nvSpPr>
        <p:spPr bwMode="auto">
          <a:xfrm>
            <a:off x="6615113" y="0"/>
            <a:ext cx="3290887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59396" name="Segnaposto titolo 8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089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59397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0899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4" name="Segnaposto data 29"/>
          <p:cNvSpPr>
            <a:spLocks noGrp="1"/>
          </p:cNvSpPr>
          <p:nvPr>
            <p:ph type="dt" sz="half" idx="2"/>
          </p:nvPr>
        </p:nvSpPr>
        <p:spPr>
          <a:xfrm>
            <a:off x="495300" y="6421438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fld id="{3DDDFF04-1DFD-4C57-8A7D-4EE056C93E23}" type="datetimeFigureOut">
              <a:rPr lang="it-IT"/>
              <a:pPr>
                <a:defRPr/>
              </a:pPr>
              <a:t>20/06/2013</a:t>
            </a:fld>
            <a:endParaRPr lang="it-IT"/>
          </a:p>
        </p:txBody>
      </p:sp>
      <p:sp>
        <p:nvSpPr>
          <p:cNvPr id="15" name="Segnaposto piè di pagina 18"/>
          <p:cNvSpPr>
            <a:spLocks noGrp="1"/>
          </p:cNvSpPr>
          <p:nvPr>
            <p:ph type="ftr" sz="quarter" idx="3"/>
          </p:nvPr>
        </p:nvSpPr>
        <p:spPr>
          <a:xfrm>
            <a:off x="3384550" y="6421438"/>
            <a:ext cx="3136900" cy="365125"/>
          </a:xfrm>
          <a:prstGeom prst="rect">
            <a:avLst/>
          </a:prstGeom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" name="Segnaposto numero diapositiva 26"/>
          <p:cNvSpPr>
            <a:spLocks noGrp="1"/>
          </p:cNvSpPr>
          <p:nvPr>
            <p:ph type="sldNum" sz="quarter" idx="4"/>
          </p:nvPr>
        </p:nvSpPr>
        <p:spPr>
          <a:xfrm>
            <a:off x="8832850" y="6421438"/>
            <a:ext cx="8255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fld id="{0492B8D9-8807-4B46-91BC-55CFC6FC94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ransition advClick="0" advTm="1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Arial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>
          <a:solidFill>
            <a:schemeClr val="tx1"/>
          </a:solidFill>
          <a:latin typeface="+mn-lt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>
          <a:solidFill>
            <a:schemeClr val="tx1"/>
          </a:solidFill>
          <a:latin typeface="+mn-lt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>
          <a:solidFill>
            <a:schemeClr val="tx1"/>
          </a:solidFill>
          <a:latin typeface="+mn-lt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5pPr>
      <a:lvl6pPr marL="19462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24034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28606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33178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7181850" y="457200"/>
            <a:ext cx="2228850" cy="1066800"/>
          </a:xfrm>
        </p:spPr>
        <p:txBody>
          <a:bodyPr wrap="square" lIns="91440" tIns="9144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endParaRPr lang="it-IT" sz="1800" b="1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pic>
        <p:nvPicPr>
          <p:cNvPr id="5" name="Segnaposto immagine 4" descr="Paolo_Uccello_050.jpg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rcRect l="15699" r="15699"/>
          <a:stretch>
            <a:fillRect/>
          </a:stretch>
        </p:blipFill>
        <p:spPr>
          <a:xfrm>
            <a:off x="20601" y="19050"/>
            <a:ext cx="10858575" cy="7429552"/>
          </a:xfrm>
          <a:solidFill>
            <a:schemeClr val="tx2">
              <a:tint val="40000"/>
            </a:schemeClr>
          </a:solidFill>
          <a:ln w="190500" cap="sq"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" name="Segnaposto testo 3"/>
          <p:cNvSpPr>
            <a:spLocks noGrp="1"/>
          </p:cNvSpPr>
          <p:nvPr>
            <p:ph type="body" sz="half" idx="4294967295"/>
          </p:nvPr>
        </p:nvSpPr>
        <p:spPr>
          <a:xfrm>
            <a:off x="1762095" y="389642"/>
            <a:ext cx="8072494" cy="3566673"/>
          </a:xfrm>
          <a:noFill/>
          <a:effectLst>
            <a:glow rad="63500">
              <a:schemeClr val="accent4">
                <a:satMod val="175000"/>
                <a:alpha val="40000"/>
              </a:schemeClr>
            </a:glow>
            <a:softEdge rad="3175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105000"/>
              </a:lnSpc>
              <a:spcAft>
                <a:spcPts val="1000"/>
              </a:spcAft>
              <a:buFontTx/>
              <a:buNone/>
              <a:defRPr/>
            </a:pPr>
            <a:r>
              <a:rPr lang="it-IT" sz="9600" b="1" i="1" smtClean="0">
                <a:solidFill>
                  <a:srgbClr val="00B050"/>
                </a:solidFill>
                <a:latin typeface="French Script MT" pitchFamily="66" charset="0"/>
                <a:cs typeface="Arial" charset="0"/>
              </a:rPr>
              <a:t>Po</a:t>
            </a:r>
            <a:r>
              <a:rPr lang="it-IT" sz="9600" b="1" i="1" smtClean="0">
                <a:solidFill>
                  <a:srgbClr val="F2F2F2"/>
                </a:solidFill>
                <a:latin typeface="French Script MT" pitchFamily="66" charset="0"/>
                <a:cs typeface="Arial" charset="0"/>
              </a:rPr>
              <a:t>e</a:t>
            </a:r>
            <a:r>
              <a:rPr lang="it-IT" sz="9600" b="1" i="1" smtClean="0">
                <a:solidFill>
                  <a:srgbClr val="FF0000"/>
                </a:solidFill>
                <a:latin typeface="French Script MT" pitchFamily="66" charset="0"/>
                <a:cs typeface="Arial" charset="0"/>
              </a:rPr>
              <a:t>ti </a:t>
            </a:r>
            <a:r>
              <a:rPr lang="it-IT" sz="9600" b="1" i="1" smtClean="0">
                <a:solidFill>
                  <a:srgbClr val="00B050"/>
                </a:solidFill>
                <a:latin typeface="French Script MT" pitchFamily="66" charset="0"/>
                <a:cs typeface="Arial" charset="0"/>
              </a:rPr>
              <a:t>all’ ori</a:t>
            </a:r>
            <a:r>
              <a:rPr lang="it-IT" sz="9600" b="1" i="1" smtClean="0">
                <a:latin typeface="French Script MT" pitchFamily="66" charset="0"/>
                <a:cs typeface="Arial" charset="0"/>
              </a:rPr>
              <a:t>zz</a:t>
            </a:r>
            <a:r>
              <a:rPr lang="it-IT" sz="9600" b="1" i="1" smtClean="0">
                <a:solidFill>
                  <a:srgbClr val="FF0000"/>
                </a:solidFill>
                <a:latin typeface="French Script MT" pitchFamily="66" charset="0"/>
                <a:cs typeface="Arial" charset="0"/>
              </a:rPr>
              <a:t>onte…</a:t>
            </a:r>
            <a:r>
              <a:rPr lang="it-IT" sz="9600" b="1" i="1" smtClean="0">
                <a:solidFill>
                  <a:srgbClr val="FDF69C"/>
                </a:solidFill>
                <a:latin typeface="French Script MT" pitchFamily="66" charset="0"/>
                <a:cs typeface="Arial" charset="0"/>
              </a:rPr>
              <a:t> </a:t>
            </a:r>
          </a:p>
          <a:p>
            <a:pPr marL="0" indent="0" algn="ctr" eaLnBrk="1" hangingPunct="1">
              <a:lnSpc>
                <a:spcPct val="105000"/>
              </a:lnSpc>
              <a:spcAft>
                <a:spcPts val="1000"/>
              </a:spcAft>
              <a:buFontTx/>
              <a:buNone/>
              <a:defRPr/>
            </a:pPr>
            <a:r>
              <a:rPr lang="it-IT" sz="7400" b="1" i="1" smtClean="0">
                <a:solidFill>
                  <a:schemeClr val="tx2"/>
                </a:solidFill>
                <a:latin typeface="French Script MT" pitchFamily="66" charset="0"/>
                <a:cs typeface="Arial" charset="0"/>
              </a:rPr>
              <a:t>		</a:t>
            </a:r>
            <a:r>
              <a:rPr lang="it-IT" sz="7400" b="1" i="1" smtClean="0">
                <a:solidFill>
                  <a:srgbClr val="00B050"/>
                </a:solidFill>
                <a:latin typeface="French Script MT" pitchFamily="66" charset="0"/>
                <a:cs typeface="Arial" charset="0"/>
              </a:rPr>
              <a:t>Labo</a:t>
            </a:r>
            <a:r>
              <a:rPr lang="it-IT" sz="7400" b="1" i="1" smtClean="0">
                <a:solidFill>
                  <a:schemeClr val="tx2"/>
                </a:solidFill>
                <a:latin typeface="French Script MT" pitchFamily="66" charset="0"/>
                <a:cs typeface="Arial" charset="0"/>
              </a:rPr>
              <a:t>rat</a:t>
            </a:r>
            <a:r>
              <a:rPr lang="it-IT" sz="7400" b="1" i="1" smtClean="0">
                <a:solidFill>
                  <a:srgbClr val="FF0000"/>
                </a:solidFill>
                <a:latin typeface="French Script MT" pitchFamily="66" charset="0"/>
                <a:cs typeface="Arial" charset="0"/>
              </a:rPr>
              <a:t>orio</a:t>
            </a:r>
            <a:r>
              <a:rPr lang="it-IT" sz="7400" b="1" i="1" smtClean="0">
                <a:solidFill>
                  <a:schemeClr val="tx2"/>
                </a:solidFill>
                <a:latin typeface="French Script MT" pitchFamily="66" charset="0"/>
                <a:cs typeface="Arial" charset="0"/>
              </a:rPr>
              <a:t> </a:t>
            </a:r>
            <a:r>
              <a:rPr lang="it-IT" sz="7400" b="1" i="1" smtClean="0">
                <a:solidFill>
                  <a:srgbClr val="00B050"/>
                </a:solidFill>
                <a:latin typeface="French Script MT" pitchFamily="66" charset="0"/>
                <a:cs typeface="Arial" charset="0"/>
              </a:rPr>
              <a:t>di po</a:t>
            </a:r>
            <a:r>
              <a:rPr lang="it-IT" sz="7400" b="1" i="1" smtClean="0">
                <a:solidFill>
                  <a:schemeClr val="tx2"/>
                </a:solidFill>
                <a:latin typeface="French Script MT" pitchFamily="66" charset="0"/>
                <a:cs typeface="Arial" charset="0"/>
              </a:rPr>
              <a:t>es</a:t>
            </a:r>
            <a:r>
              <a:rPr lang="it-IT" sz="7400" b="1" i="1" smtClean="0">
                <a:solidFill>
                  <a:srgbClr val="FF0000"/>
                </a:solidFill>
                <a:latin typeface="French Script MT" pitchFamily="66" charset="0"/>
                <a:cs typeface="Arial" charset="0"/>
              </a:rPr>
              <a:t>ia</a:t>
            </a:r>
            <a:r>
              <a:rPr lang="it-IT" sz="7400" b="1" i="1" smtClean="0">
                <a:solidFill>
                  <a:schemeClr val="tx2"/>
                </a:solidFill>
                <a:latin typeface="French Script MT" pitchFamily="66" charset="0"/>
                <a:cs typeface="Arial" charset="0"/>
              </a:rPr>
              <a:t> </a:t>
            </a:r>
          </a:p>
        </p:txBody>
      </p:sp>
      <p:sp>
        <p:nvSpPr>
          <p:cNvPr id="71686" name="Text Box 7"/>
          <p:cNvSpPr txBox="1">
            <a:spLocks noChangeArrowheads="1"/>
          </p:cNvSpPr>
          <p:nvPr/>
        </p:nvSpPr>
        <p:spPr bwMode="auto">
          <a:xfrm>
            <a:off x="2505075" y="5516563"/>
            <a:ext cx="439261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endParaRPr lang="it-IT"/>
          </a:p>
        </p:txBody>
      </p:sp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4376738" y="3789363"/>
            <a:ext cx="532923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it-IT" sz="9600" b="1">
                <a:solidFill>
                  <a:srgbClr val="33CC33"/>
                </a:solidFill>
                <a:latin typeface="French Script MT" pitchFamily="66" charset="0"/>
              </a:rPr>
              <a:t>Cl</a:t>
            </a:r>
            <a:r>
              <a:rPr lang="it-IT" sz="9600" b="1">
                <a:latin typeface="French Script MT" pitchFamily="66" charset="0"/>
              </a:rPr>
              <a:t>as</a:t>
            </a:r>
            <a:r>
              <a:rPr lang="it-IT" sz="9600" b="1">
                <a:solidFill>
                  <a:srgbClr val="FF0000"/>
                </a:solidFill>
                <a:latin typeface="French Script MT" pitchFamily="66" charset="0"/>
              </a:rPr>
              <a:t>se</a:t>
            </a:r>
            <a:r>
              <a:rPr lang="it-IT" sz="9600" b="1">
                <a:latin typeface="French Script MT" pitchFamily="66" charset="0"/>
              </a:rPr>
              <a:t> </a:t>
            </a:r>
            <a:r>
              <a:rPr lang="it-IT" sz="9600" b="1">
                <a:solidFill>
                  <a:srgbClr val="33CC33"/>
                </a:solidFill>
                <a:latin typeface="French Script MT" pitchFamily="66" charset="0"/>
              </a:rPr>
              <a:t>2</a:t>
            </a:r>
            <a:r>
              <a:rPr lang="it-IT" sz="9600" b="1">
                <a:latin typeface="French Script MT" pitchFamily="66" charset="0"/>
              </a:rPr>
              <a:t>^</a:t>
            </a:r>
            <a:r>
              <a:rPr lang="it-IT" sz="9600" b="1">
                <a:solidFill>
                  <a:srgbClr val="FF0000"/>
                </a:solidFill>
                <a:latin typeface="French Script MT" pitchFamily="66" charset="0"/>
              </a:rPr>
              <a:t>D</a:t>
            </a:r>
          </a:p>
        </p:txBody>
      </p:sp>
    </p:spTree>
  </p:cSld>
  <p:clrMapOvr>
    <a:masterClrMapping/>
  </p:clrMapOvr>
  <p:transition spd="slow" advClick="0" advTm="10000">
    <p:split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55" decel="100000"/>
                                        <p:tgtEl>
                                          <p:spTgt spid="114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155" decel="100000"/>
                                        <p:tgtEl>
                                          <p:spTgt spid="114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4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1155" fill="hold"/>
                                        <p:tgtEl>
                                          <p:spTgt spid="114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4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155" fill="hold"/>
                                        <p:tgtEl>
                                          <p:spTgt spid="114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4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-295144" y="-169863"/>
            <a:ext cx="9905249" cy="1440161"/>
          </a:xfrm>
        </p:spPr>
        <p:txBody>
          <a:bodyPr anchor="t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it-IT" sz="4800" b="1" kern="12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Script MT Bold" pitchFamily="66" charset="0"/>
              </a:rPr>
              <a:t>L’amor della mia donna </a:t>
            </a:r>
          </a:p>
        </p:txBody>
      </p:sp>
      <p:sp>
        <p:nvSpPr>
          <p:cNvPr id="92163" name="Sottotitolo 2"/>
          <p:cNvSpPr>
            <a:spLocks noGrp="1"/>
          </p:cNvSpPr>
          <p:nvPr>
            <p:ph type="subTitle" idx="4294967295"/>
          </p:nvPr>
        </p:nvSpPr>
        <p:spPr>
          <a:xfrm>
            <a:off x="0" y="1916113"/>
            <a:ext cx="9906000" cy="5184775"/>
          </a:xfrm>
        </p:spPr>
        <p:txBody>
          <a:bodyPr tIns="0" rIns="45720" bIns="0" anchor="b"/>
          <a:lstStyle/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it-IT" sz="3300" smtClean="0">
                <a:latin typeface="Script MT Bold" pitchFamily="66" charset="0"/>
              </a:rPr>
              <a:t>L’amor della mia donna mi fa incantar</a:t>
            </a: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it-IT" sz="3300" smtClean="0">
                <a:latin typeface="Script MT Bold" pitchFamily="66" charset="0"/>
              </a:rPr>
              <a:t>Ogni volta che la sento parlar </a:t>
            </a: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it-IT" sz="3300" smtClean="0">
                <a:latin typeface="Script MT Bold" pitchFamily="66" charset="0"/>
              </a:rPr>
              <a:t>Le sue mani mi toccan il cuore </a:t>
            </a: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it-IT" sz="3300" smtClean="0">
                <a:latin typeface="Script MT Bold" pitchFamily="66" charset="0"/>
              </a:rPr>
              <a:t>Per tanto  che se morissi non sentirei dolore</a:t>
            </a: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it-IT" sz="3300" smtClean="0">
                <a:latin typeface="Script MT Bold" pitchFamily="66" charset="0"/>
              </a:rPr>
              <a:t> Le sue mani svolazzan in cielo </a:t>
            </a: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it-IT" sz="3300" smtClean="0">
                <a:latin typeface="Script MT Bold" pitchFamily="66" charset="0"/>
              </a:rPr>
              <a:t>E osservandola mi conducono in un sentiero </a:t>
            </a: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it-IT" sz="3300" smtClean="0">
                <a:latin typeface="Script MT Bold" pitchFamily="66" charset="0"/>
              </a:rPr>
              <a:t>Le sue doti entran nel cuore</a:t>
            </a: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it-IT" sz="3300" smtClean="0">
                <a:latin typeface="Script MT Bold" pitchFamily="66" charset="0"/>
              </a:rPr>
              <a:t>E per questa  donna sento l’amore</a:t>
            </a: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it-IT" sz="3300" smtClean="0">
                <a:latin typeface="Script MT Bold" pitchFamily="66" charset="0"/>
              </a:rPr>
              <a:t>L’uomo capendo lo scopo dell’amore </a:t>
            </a: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it-IT" sz="3300" smtClean="0">
                <a:latin typeface="Script MT Bold" pitchFamily="66" charset="0"/>
              </a:rPr>
              <a:t>scopre che dovrebbe seguir solo il suo cuore.</a:t>
            </a: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it-IT" sz="3300" smtClean="0">
                <a:latin typeface="Script MT Bold" pitchFamily="66" charset="0"/>
              </a:rPr>
              <a:t>					</a:t>
            </a:r>
            <a:r>
              <a:rPr lang="it-IT" sz="3300" smtClean="0">
                <a:solidFill>
                  <a:schemeClr val="accent1"/>
                </a:solidFill>
                <a:latin typeface="Script MT Bold" pitchFamily="66" charset="0"/>
              </a:rPr>
              <a:t>E. M.</a:t>
            </a:r>
          </a:p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it-IT" sz="2200" smtClean="0">
              <a:latin typeface="Script MT Bold" pitchFamily="66" charset="0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it-IT" sz="1300" smtClean="0"/>
              <a:t> </a:t>
            </a: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30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30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3000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3000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3000"/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3000"/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3000"/>
                                        <p:tgtEl>
                                          <p:spTgt spid="9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3000"/>
                                        <p:tgtEl>
                                          <p:spTgt spid="92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olo 1"/>
          <p:cNvSpPr>
            <a:spLocks noGrp="1"/>
          </p:cNvSpPr>
          <p:nvPr>
            <p:ph type="title" idx="4294967295"/>
          </p:nvPr>
        </p:nvSpPr>
        <p:spPr>
          <a:xfrm>
            <a:off x="7181850" y="457200"/>
            <a:ext cx="2228850" cy="1066800"/>
          </a:xfrm>
        </p:spPr>
        <p:txBody>
          <a:bodyPr lIns="91440" tIns="91440" anchor="b"/>
          <a:lstStyle/>
          <a:p>
            <a:endParaRPr lang="it-IT" sz="2000" b="1" smtClean="0">
              <a:solidFill>
                <a:schemeClr val="tx2"/>
              </a:solidFill>
            </a:endParaRPr>
          </a:p>
        </p:txBody>
      </p:sp>
      <p:pic>
        <p:nvPicPr>
          <p:cNvPr id="5" name="Segnaposto immagine 4" descr="delacroix_dante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5938" r="5938"/>
          <a:stretch>
            <a:fillRect/>
          </a:stretch>
        </p:blipFill>
        <p:spPr>
          <a:xfrm>
            <a:off x="12700" y="30163"/>
            <a:ext cx="9906000" cy="6857999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</p:pic>
      <p:sp>
        <p:nvSpPr>
          <p:cNvPr id="4" name="Segnaposto testo 3"/>
          <p:cNvSpPr>
            <a:spLocks noGrp="1"/>
          </p:cNvSpPr>
          <p:nvPr>
            <p:ph type="body" sz="half" idx="4294967295"/>
          </p:nvPr>
        </p:nvSpPr>
        <p:spPr>
          <a:xfrm>
            <a:off x="0" y="0"/>
            <a:ext cx="9906000" cy="6858000"/>
          </a:xfrm>
        </p:spPr>
        <p:txBody>
          <a:bodyPr/>
          <a:lstStyle/>
          <a:p>
            <a:pPr marL="0" indent="0" algn="ctr">
              <a:lnSpc>
                <a:spcPct val="125000"/>
              </a:lnSpc>
              <a:spcAft>
                <a:spcPts val="1000"/>
              </a:spcAft>
              <a:buFontTx/>
              <a:buNone/>
            </a:pPr>
            <a:r>
              <a:rPr lang="it-IT" sz="6500" smtClean="0">
                <a:solidFill>
                  <a:srgbClr val="00B050"/>
                </a:solidFill>
                <a:latin typeface="Algerian"/>
              </a:rPr>
              <a:t> Pres</a:t>
            </a:r>
            <a:r>
              <a:rPr lang="it-IT" sz="6500" smtClean="0">
                <a:latin typeface="Algerian"/>
              </a:rPr>
              <a:t>e</a:t>
            </a:r>
            <a:r>
              <a:rPr lang="it-IT" sz="6500" smtClean="0">
                <a:solidFill>
                  <a:schemeClr val="tx2"/>
                </a:solidFill>
                <a:latin typeface="Algerian"/>
              </a:rPr>
              <a:t>n</a:t>
            </a:r>
            <a:r>
              <a:rPr lang="it-IT" sz="6500" smtClean="0">
                <a:latin typeface="Algerian"/>
              </a:rPr>
              <a:t>taz</a:t>
            </a:r>
            <a:r>
              <a:rPr lang="it-IT" sz="6500" smtClean="0">
                <a:solidFill>
                  <a:srgbClr val="FF0000"/>
                </a:solidFill>
                <a:latin typeface="Algerian"/>
              </a:rPr>
              <a:t>ione</a:t>
            </a:r>
            <a:r>
              <a:rPr lang="it-IT" sz="6500" smtClean="0">
                <a:solidFill>
                  <a:schemeClr val="tx2"/>
                </a:solidFill>
                <a:latin typeface="Algerian"/>
              </a:rPr>
              <a:t>  </a:t>
            </a:r>
            <a:r>
              <a:rPr lang="it-IT" sz="6500" smtClean="0">
                <a:solidFill>
                  <a:srgbClr val="00B050"/>
                </a:solidFill>
                <a:latin typeface="Algerian"/>
              </a:rPr>
              <a:t>rea</a:t>
            </a:r>
            <a:r>
              <a:rPr lang="it-IT" sz="6500" smtClean="0">
                <a:solidFill>
                  <a:schemeClr val="tx2"/>
                </a:solidFill>
                <a:latin typeface="Algerian"/>
              </a:rPr>
              <a:t>liz</a:t>
            </a:r>
            <a:r>
              <a:rPr lang="it-IT" sz="6500" smtClean="0">
                <a:solidFill>
                  <a:srgbClr val="FF0000"/>
                </a:solidFill>
                <a:latin typeface="Algerian"/>
              </a:rPr>
              <a:t>zata</a:t>
            </a:r>
            <a:r>
              <a:rPr lang="it-IT" sz="6500" smtClean="0">
                <a:solidFill>
                  <a:schemeClr val="tx2"/>
                </a:solidFill>
                <a:latin typeface="Algerian"/>
              </a:rPr>
              <a:t>  </a:t>
            </a:r>
            <a:r>
              <a:rPr lang="it-IT" sz="6500" smtClean="0">
                <a:solidFill>
                  <a:srgbClr val="00B050"/>
                </a:solidFill>
                <a:latin typeface="Algerian"/>
              </a:rPr>
              <a:t>da..</a:t>
            </a:r>
            <a:r>
              <a:rPr lang="it-IT" sz="6500" smtClean="0">
                <a:solidFill>
                  <a:schemeClr val="tx2"/>
                </a:solidFill>
                <a:latin typeface="Algerian"/>
              </a:rPr>
              <a:t>..</a:t>
            </a:r>
            <a:r>
              <a:rPr lang="it-IT" sz="6500" smtClean="0">
                <a:solidFill>
                  <a:srgbClr val="FF0000"/>
                </a:solidFill>
                <a:latin typeface="Algerian"/>
              </a:rPr>
              <a:t>..</a:t>
            </a:r>
          </a:p>
          <a:p>
            <a:pPr marL="0" indent="0" algn="ctr">
              <a:lnSpc>
                <a:spcPct val="125000"/>
              </a:lnSpc>
              <a:spcAft>
                <a:spcPts val="1000"/>
              </a:spcAft>
              <a:buFontTx/>
              <a:buNone/>
            </a:pPr>
            <a:endParaRPr lang="it-IT" sz="4000" smtClean="0">
              <a:solidFill>
                <a:srgbClr val="00B050"/>
              </a:solidFill>
              <a:latin typeface="Algerian"/>
            </a:endParaRPr>
          </a:p>
          <a:p>
            <a:pPr marL="0" indent="0" algn="ctr">
              <a:lnSpc>
                <a:spcPct val="125000"/>
              </a:lnSpc>
              <a:spcAft>
                <a:spcPts val="1000"/>
              </a:spcAft>
              <a:buFontTx/>
              <a:buNone/>
            </a:pPr>
            <a:r>
              <a:rPr lang="it-IT" sz="7200" smtClean="0">
                <a:solidFill>
                  <a:srgbClr val="00B050"/>
                </a:solidFill>
                <a:latin typeface="Algerian"/>
              </a:rPr>
              <a:t>Gae</a:t>
            </a:r>
            <a:r>
              <a:rPr lang="it-IT" sz="7200" smtClean="0">
                <a:solidFill>
                  <a:schemeClr val="tx2"/>
                </a:solidFill>
                <a:latin typeface="Algerian"/>
              </a:rPr>
              <a:t>ta</a:t>
            </a:r>
            <a:r>
              <a:rPr lang="it-IT" sz="7200" smtClean="0">
                <a:solidFill>
                  <a:srgbClr val="FF0000"/>
                </a:solidFill>
                <a:latin typeface="Algerian"/>
              </a:rPr>
              <a:t>no</a:t>
            </a:r>
            <a:r>
              <a:rPr lang="it-IT" sz="7200" smtClean="0">
                <a:solidFill>
                  <a:schemeClr val="tx2"/>
                </a:solidFill>
                <a:latin typeface="Algerian"/>
              </a:rPr>
              <a:t> </a:t>
            </a:r>
            <a:r>
              <a:rPr lang="it-IT" sz="7200" smtClean="0">
                <a:solidFill>
                  <a:srgbClr val="FF0000"/>
                </a:solidFill>
                <a:latin typeface="Algerian"/>
              </a:rPr>
              <a:t>e</a:t>
            </a:r>
            <a:r>
              <a:rPr lang="it-IT" sz="7200" smtClean="0">
                <a:solidFill>
                  <a:schemeClr val="tx2"/>
                </a:solidFill>
                <a:latin typeface="Algerian"/>
              </a:rPr>
              <a:t>  </a:t>
            </a:r>
            <a:r>
              <a:rPr lang="it-IT" sz="7200" smtClean="0">
                <a:solidFill>
                  <a:srgbClr val="00B050"/>
                </a:solidFill>
                <a:latin typeface="Algerian"/>
              </a:rPr>
              <a:t>Si</a:t>
            </a:r>
            <a:r>
              <a:rPr lang="it-IT" sz="7200" smtClean="0">
                <a:solidFill>
                  <a:schemeClr val="tx2"/>
                </a:solidFill>
                <a:latin typeface="Algerian"/>
              </a:rPr>
              <a:t>lv</a:t>
            </a:r>
            <a:r>
              <a:rPr lang="it-IT" sz="7200" smtClean="0">
                <a:solidFill>
                  <a:srgbClr val="FF0000"/>
                </a:solidFill>
                <a:latin typeface="Algerian"/>
              </a:rPr>
              <a:t>io</a:t>
            </a:r>
            <a:r>
              <a:rPr lang="it-IT" sz="7200" smtClean="0">
                <a:solidFill>
                  <a:schemeClr val="tx2"/>
                </a:solidFill>
                <a:latin typeface="Algerian"/>
              </a:rPr>
              <a:t> </a:t>
            </a:r>
            <a:r>
              <a:rPr lang="it-IT" sz="7200" smtClean="0">
                <a:solidFill>
                  <a:srgbClr val="00B050"/>
                </a:solidFill>
                <a:latin typeface="Algerian"/>
              </a:rPr>
              <a:t>M.</a:t>
            </a:r>
            <a:endParaRPr lang="it-IT" sz="7200" smtClean="0">
              <a:solidFill>
                <a:srgbClr val="FF0000"/>
              </a:solidFill>
              <a:latin typeface="Algerian"/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/>
          </p:cNvSpPr>
          <p:nvPr>
            <p:ph type="subTitle" idx="4294967295"/>
          </p:nvPr>
        </p:nvSpPr>
        <p:spPr>
          <a:xfrm>
            <a:off x="488950" y="981075"/>
            <a:ext cx="9217025" cy="4321175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it-IT" sz="3800" smtClean="0">
                <a:latin typeface="Blackadder ITC" pitchFamily="82" charset="0"/>
              </a:rPr>
              <a:t>Si sente sibilar nel vuoto il dolce suono dell’amore,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it-IT" sz="3800" smtClean="0">
                <a:latin typeface="Blackadder ITC" pitchFamily="82" charset="0"/>
              </a:rPr>
              <a:t>Che si raccoglie nel calore di una lacrima di dolore,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it-IT" sz="3800" smtClean="0">
                <a:latin typeface="Blackadder ITC" pitchFamily="82" charset="0"/>
              </a:rPr>
              <a:t>Che cade nel buio luminoso della stanza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it-IT" sz="3800" smtClean="0">
                <a:latin typeface="Blackadder ITC" pitchFamily="82" charset="0"/>
              </a:rPr>
              <a:t>Ove il poeta con penna in mano, perde pian la speranza.</a:t>
            </a:r>
          </a:p>
          <a:p>
            <a:pPr marL="0" indent="0" algn="ctr">
              <a:buFont typeface="Wingdings 2" pitchFamily="18" charset="2"/>
              <a:buNone/>
            </a:pPr>
            <a:endParaRPr lang="it-IT" sz="2000" smtClean="0">
              <a:latin typeface="Blackadder ITC" pitchFamily="82" charset="0"/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it-IT" sz="3800" smtClean="0">
                <a:latin typeface="Blackadder ITC" pitchFamily="82" charset="0"/>
              </a:rPr>
              <a:t>Et come la luna si nasconde e nel buio si fonde,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it-IT" sz="3800" smtClean="0">
                <a:latin typeface="Blackadder ITC" pitchFamily="82" charset="0"/>
              </a:rPr>
              <a:t>Così, l’uom, la tristezza dietro un sorriso nasconde.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it-IT" sz="3800" smtClean="0">
                <a:latin typeface="Blackadder ITC" pitchFamily="82" charset="0"/>
              </a:rPr>
              <a:t>Per deserte strade cammina stanco,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it-IT" sz="3800" smtClean="0">
                <a:latin typeface="Blackadder ITC" pitchFamily="82" charset="0"/>
              </a:rPr>
              <a:t>In speranza che ‘l dolor possa venir manco. </a:t>
            </a:r>
          </a:p>
        </p:txBody>
      </p:sp>
      <p:pic>
        <p:nvPicPr>
          <p:cNvPr id="2" name="Titolo 1"/>
          <p:cNvPicPr>
            <a:picLocks noGrp="1" noChangeArrowheads="1"/>
          </p:cNvPicPr>
          <p:nvPr>
            <p:ph type="ctr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3275" y="0"/>
            <a:ext cx="6188075" cy="1090613"/>
          </a:xfrm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500"/>
                            </p:stCondLst>
                            <p:childTnLst>
                              <p:par>
                                <p:cTn id="2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500"/>
                            </p:stCondLst>
                            <p:childTnLst>
                              <p:par>
                                <p:cTn id="3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500"/>
                            </p:stCondLst>
                            <p:childTnLst>
                              <p:par>
                                <p:cTn id="3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500"/>
                            </p:stCondLst>
                            <p:childTnLst>
                              <p:par>
                                <p:cTn id="4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571480"/>
            <a:ext cx="8524900" cy="5572164"/>
          </a:xfrm>
        </p:spPr>
        <p:txBody>
          <a:bodyPr>
            <a:normAutofit/>
            <a:scene3d>
              <a:camera prst="isometricLeftDown"/>
              <a:lightRig rig="threePt" dir="t"/>
            </a:scene3d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prstClr val="white">
                  <a:shade val="95000"/>
                </a:prstClr>
              </a:buClr>
              <a:buFont typeface="Wingdings 2"/>
              <a:buChar char=""/>
              <a:defRPr/>
            </a:pPr>
            <a:endParaRPr lang="it-IT" dirty="0" smtClean="0">
              <a:solidFill>
                <a:prstClr val="white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it-IT" sz="36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9095" y="659404"/>
            <a:ext cx="8915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mtClean="0"/>
              <a:t/>
            </a:r>
            <a:br>
              <a:rPr lang="it-IT" smtClean="0"/>
            </a:br>
            <a:endParaRPr lang="it-IT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238125" y="0"/>
            <a:ext cx="9667875" cy="802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3800" i="1">
              <a:solidFill>
                <a:srgbClr val="FEFBD7"/>
              </a:solidFill>
              <a:latin typeface="Blackadder ITC" pitchFamily="82" charset="0"/>
            </a:endParaRPr>
          </a:p>
          <a:p>
            <a:pPr algn="ctr"/>
            <a:r>
              <a:rPr lang="it-IT" sz="3800">
                <a:latin typeface="Blackadder ITC" pitchFamily="82" charset="0"/>
              </a:rPr>
              <a:t>Perché nulla dura all’infinito,</a:t>
            </a:r>
          </a:p>
          <a:p>
            <a:pPr algn="ctr"/>
            <a:r>
              <a:rPr lang="it-IT" sz="3800">
                <a:latin typeface="Blackadder ITC" pitchFamily="82" charset="0"/>
              </a:rPr>
              <a:t>et  sospirando,viaggia sfinito,</a:t>
            </a:r>
          </a:p>
          <a:p>
            <a:pPr algn="ctr"/>
            <a:r>
              <a:rPr lang="it-IT" sz="3800">
                <a:latin typeface="Blackadder ITC" pitchFamily="82" charset="0"/>
              </a:rPr>
              <a:t>per  trovar il loco, ove niente ha fine,</a:t>
            </a:r>
          </a:p>
          <a:p>
            <a:pPr algn="ctr"/>
            <a:endParaRPr lang="it-IT" sz="3800">
              <a:latin typeface="Blackadder ITC" pitchFamily="82" charset="0"/>
            </a:endParaRPr>
          </a:p>
          <a:p>
            <a:pPr algn="ctr"/>
            <a:r>
              <a:rPr lang="it-IT" sz="3800">
                <a:latin typeface="Blackadder ITC" pitchFamily="82" charset="0"/>
              </a:rPr>
              <a:t>per  trovar colui che non ha spine,</a:t>
            </a:r>
          </a:p>
          <a:p>
            <a:pPr algn="ctr"/>
            <a:r>
              <a:rPr lang="it-IT" sz="3800">
                <a:latin typeface="Blackadder ITC" pitchFamily="82" charset="0"/>
              </a:rPr>
              <a:t>colui che porta  felicità  nel cuore,</a:t>
            </a:r>
          </a:p>
          <a:p>
            <a:pPr algn="ctr"/>
            <a:r>
              <a:rPr lang="it-IT" sz="3800">
                <a:latin typeface="Blackadder ITC" pitchFamily="82" charset="0"/>
              </a:rPr>
              <a:t>colui che porta a ciò che mai muore.</a:t>
            </a:r>
          </a:p>
          <a:p>
            <a:endParaRPr lang="it-IT" sz="3800">
              <a:latin typeface="Blackadder ITC" pitchFamily="82" charset="0"/>
            </a:endParaRPr>
          </a:p>
          <a:p>
            <a:pPr algn="ctr"/>
            <a:r>
              <a:rPr lang="it-IT" sz="3800">
                <a:solidFill>
                  <a:schemeClr val="accent2"/>
                </a:solidFill>
                <a:latin typeface="Blackadder ITC" pitchFamily="82" charset="0"/>
              </a:rPr>
              <a:t>                                                                           B.  S.</a:t>
            </a:r>
          </a:p>
          <a:p>
            <a:pPr algn="r"/>
            <a:endParaRPr lang="it-IT" sz="3800">
              <a:solidFill>
                <a:srgbClr val="FEFBD7"/>
              </a:solidFill>
              <a:latin typeface="Blackadder ITC" pitchFamily="82" charset="0"/>
            </a:endParaRPr>
          </a:p>
          <a:p>
            <a:pPr lvl="1" indent="0" algn="ctr"/>
            <a:r>
              <a:rPr lang="it-IT" sz="3800">
                <a:solidFill>
                  <a:srgbClr val="FEFBD7"/>
                </a:solidFill>
                <a:latin typeface="Brush Script MT"/>
              </a:rPr>
              <a:t>  </a:t>
            </a:r>
          </a:p>
          <a:p>
            <a:endParaRPr lang="it-IT" sz="3200">
              <a:latin typeface="Blackadder ITC" pitchFamily="82" charset="0"/>
            </a:endParaRPr>
          </a:p>
          <a:p>
            <a:endParaRPr lang="it-IT" sz="3200">
              <a:latin typeface="Blackadder ITC" pitchFamily="82" charset="0"/>
            </a:endParaRPr>
          </a:p>
        </p:txBody>
      </p:sp>
    </p:spTree>
  </p:cSld>
  <p:clrMapOvr>
    <a:masterClrMapping/>
  </p:clrMapOvr>
  <p:transition spd="slow" advClick="0" advTm="3000">
    <p:blinds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dvAuto="1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9" name="Rectangle 7"/>
          <p:cNvSpPr>
            <a:spLocks noGrp="1"/>
          </p:cNvSpPr>
          <p:nvPr>
            <p:ph type="title" idx="4294967295"/>
          </p:nvPr>
        </p:nvSpPr>
        <p:spPr bwMode="auto">
          <a:xfrm>
            <a:off x="2073275" y="0"/>
            <a:ext cx="6192838" cy="1030288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sz="6600" smtClean="0">
                <a:ln>
                  <a:noFill/>
                </a:ln>
                <a:effectLst/>
                <a:latin typeface="Blackadder ITC" pitchFamily="82" charset="0"/>
              </a:rPr>
              <a:t>Donne ancora Donne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88950" y="765175"/>
            <a:ext cx="9201150" cy="51847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it-IT" sz="4000" smtClean="0">
                <a:solidFill>
                  <a:srgbClr val="FCF059"/>
                </a:solidFill>
                <a:latin typeface="Script MT Bold" pitchFamily="66" charset="0"/>
              </a:rPr>
              <a:t>Donne ancora donne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it-IT" sz="4000" smtClean="0">
                <a:solidFill>
                  <a:srgbClr val="FCF059"/>
                </a:solidFill>
                <a:latin typeface="Script MT Bold" pitchFamily="66" charset="0"/>
              </a:rPr>
              <a:t>con il fascino di Madonne.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it-IT" sz="4000" smtClean="0">
                <a:solidFill>
                  <a:srgbClr val="FCF059"/>
                </a:solidFill>
                <a:latin typeface="Script MT Bold" pitchFamily="66" charset="0"/>
              </a:rPr>
              <a:t>Mi  fan sempre girar la testa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it-IT" sz="4000" smtClean="0">
                <a:solidFill>
                  <a:srgbClr val="FCF059"/>
                </a:solidFill>
                <a:latin typeface="Script MT Bold" pitchFamily="66" charset="0"/>
              </a:rPr>
              <a:t>non  so con quale fare festa.</a:t>
            </a:r>
          </a:p>
          <a:p>
            <a:pPr algn="ctr" eaLnBrk="1" hangingPunct="1">
              <a:buFont typeface="Wingdings 2" pitchFamily="18" charset="2"/>
              <a:buNone/>
            </a:pPr>
            <a:endParaRPr lang="it-IT" sz="4000" smtClean="0">
              <a:solidFill>
                <a:srgbClr val="FCF059"/>
              </a:solidFill>
              <a:latin typeface="Script MT Bold" pitchFamily="66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it-IT" sz="4000" smtClean="0">
                <a:solidFill>
                  <a:srgbClr val="FCF059"/>
                </a:solidFill>
                <a:latin typeface="Script MT Bold" pitchFamily="66" charset="0"/>
              </a:rPr>
              <a:t>Mi fan anche batter el cor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it-IT" sz="4000" smtClean="0">
                <a:solidFill>
                  <a:srgbClr val="FCF059"/>
                </a:solidFill>
                <a:latin typeface="Script MT Bold" pitchFamily="66" charset="0"/>
              </a:rPr>
              <a:t>con  un palpito sonor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it-IT" sz="4000" smtClean="0">
                <a:solidFill>
                  <a:srgbClr val="FCF059"/>
                </a:solidFill>
                <a:latin typeface="Script MT Bold" pitchFamily="66" charset="0"/>
              </a:rPr>
              <a:t>e non so quale di elle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it-IT" sz="4000" smtClean="0">
                <a:solidFill>
                  <a:srgbClr val="FCF059"/>
                </a:solidFill>
                <a:latin typeface="Script MT Bold" pitchFamily="66" charset="0"/>
              </a:rPr>
              <a:t>Mi trasmette il  vero amor.</a:t>
            </a:r>
          </a:p>
          <a:p>
            <a:pPr algn="ctr" eaLnBrk="1" hangingPunct="1">
              <a:buFont typeface="Wingdings 2" pitchFamily="18" charset="2"/>
              <a:buNone/>
            </a:pPr>
            <a:endParaRPr lang="it-IT" sz="4000" smtClean="0">
              <a:solidFill>
                <a:srgbClr val="FCF059"/>
              </a:solidFill>
              <a:latin typeface="Script MT Bold" pitchFamily="66" charset="0"/>
            </a:endParaRPr>
          </a:p>
        </p:txBody>
      </p:sp>
      <p:sp>
        <p:nvSpPr>
          <p:cNvPr id="84996" name="AutoShape 4"/>
          <p:cNvSpPr>
            <a:spLocks noChangeArrowheads="1"/>
          </p:cNvSpPr>
          <p:nvPr/>
        </p:nvSpPr>
        <p:spPr bwMode="auto">
          <a:xfrm>
            <a:off x="8193088" y="188913"/>
            <a:ext cx="1008062" cy="9080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4998" name="AutoShape 6"/>
          <p:cNvSpPr>
            <a:spLocks noChangeArrowheads="1"/>
          </p:cNvSpPr>
          <p:nvPr/>
        </p:nvSpPr>
        <p:spPr bwMode="auto">
          <a:xfrm>
            <a:off x="992188" y="188913"/>
            <a:ext cx="1008062" cy="9080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slow" advClick="0" advTm="3000">
    <p:blinds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500"/>
                            </p:stCondLst>
                            <p:childTnLst>
                              <p:par>
                                <p:cTn id="22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800"/>
                            </p:stCondLst>
                            <p:childTnLst>
                              <p:par>
                                <p:cTn id="29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400"/>
                            </p:stCondLst>
                            <p:childTnLst>
                              <p:par>
                                <p:cTn id="36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0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8800"/>
                            </p:stCondLst>
                            <p:childTnLst>
                              <p:par>
                                <p:cTn id="57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6600"/>
                            </p:stCondLst>
                            <p:childTnLst>
                              <p:par>
                                <p:cTn id="64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uiExpand="1" build="p"/>
      <p:bldP spid="84996" grpId="0" animBg="1"/>
      <p:bldP spid="849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065213" y="0"/>
            <a:ext cx="8137525" cy="4572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it-IT" sz="4000" smtClean="0">
                <a:solidFill>
                  <a:srgbClr val="FCF059"/>
                </a:solidFill>
                <a:latin typeface="Script MT Bold" pitchFamily="66" charset="0"/>
              </a:rPr>
              <a:t>Donne ancora donne, tutte belle affascinanti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it-IT" sz="4000" smtClean="0">
                <a:solidFill>
                  <a:srgbClr val="FCF059"/>
                </a:solidFill>
                <a:latin typeface="Script MT Bold" pitchFamily="66" charset="0"/>
              </a:rPr>
              <a:t>Con tante vesti colorate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it-IT" sz="4000" smtClean="0">
                <a:solidFill>
                  <a:srgbClr val="FCF059"/>
                </a:solidFill>
                <a:latin typeface="Script MT Bold" pitchFamily="66" charset="0"/>
              </a:rPr>
              <a:t>e tutte sistemate.</a:t>
            </a:r>
          </a:p>
          <a:p>
            <a:pPr algn="ctr" eaLnBrk="1" hangingPunct="1">
              <a:buFont typeface="Wingdings 2" pitchFamily="18" charset="2"/>
              <a:buNone/>
            </a:pPr>
            <a:endParaRPr lang="it-IT" sz="4000" smtClean="0">
              <a:solidFill>
                <a:srgbClr val="FCF059"/>
              </a:solidFill>
              <a:latin typeface="Script MT Bold" pitchFamily="66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it-IT" sz="4000" smtClean="0">
                <a:solidFill>
                  <a:srgbClr val="FCF059"/>
                </a:solidFill>
                <a:latin typeface="Script MT Bold" pitchFamily="66" charset="0"/>
              </a:rPr>
              <a:t>Tutte di  angelica forma  mi parean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it-IT" sz="4000" smtClean="0">
                <a:solidFill>
                  <a:srgbClr val="FCF059"/>
                </a:solidFill>
                <a:latin typeface="Script MT Bold" pitchFamily="66" charset="0"/>
              </a:rPr>
              <a:t>ma di  quello che facean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it-IT" sz="4000" smtClean="0">
                <a:solidFill>
                  <a:srgbClr val="FCF059"/>
                </a:solidFill>
                <a:latin typeface="Script MT Bold" pitchFamily="66" charset="0"/>
              </a:rPr>
              <a:t>Solo una vaga  confusion…….</a:t>
            </a:r>
          </a:p>
          <a:p>
            <a:pPr algn="ctr" eaLnBrk="1" hangingPunct="1">
              <a:buFont typeface="Wingdings 2" pitchFamily="18" charset="2"/>
              <a:buNone/>
            </a:pPr>
            <a:endParaRPr lang="it-IT" sz="4000" smtClean="0">
              <a:solidFill>
                <a:srgbClr val="FCF059"/>
              </a:solidFill>
              <a:latin typeface="Script MT Bold" pitchFamily="66" charset="0"/>
            </a:endParaRPr>
          </a:p>
          <a:p>
            <a:pPr algn="r" eaLnBrk="1" hangingPunct="1">
              <a:buFont typeface="Wingdings 2" pitchFamily="18" charset="2"/>
              <a:buNone/>
            </a:pPr>
            <a:r>
              <a:rPr lang="it-IT" sz="4400" smtClean="0">
                <a:latin typeface="Edwardian Script ITC" pitchFamily="66" charset="0"/>
              </a:rPr>
              <a:t>L. T.</a:t>
            </a:r>
          </a:p>
          <a:p>
            <a:pPr algn="ctr" eaLnBrk="1" hangingPunct="1"/>
            <a:endParaRPr lang="it-IT" sz="3600" smtClean="0">
              <a:latin typeface="Blackadder ITC" pitchFamily="82" charset="0"/>
            </a:endParaRPr>
          </a:p>
        </p:txBody>
      </p:sp>
    </p:spTree>
  </p:cSld>
  <p:clrMapOvr>
    <a:masterClrMapping/>
  </p:clrMapOvr>
  <p:transition spd="slow" advClick="0" advTm="3000">
    <p:blinds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4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400"/>
                            </p:stCondLst>
                            <p:childTnLst>
                              <p:par>
                                <p:cTn id="1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900"/>
                            </p:stCondLst>
                            <p:childTnLst>
                              <p:par>
                                <p:cTn id="2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0"/>
                            </p:stCondLst>
                            <p:childTnLst>
                              <p:par>
                                <p:cTn id="3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400"/>
                            </p:stCondLst>
                            <p:childTnLst>
                              <p:par>
                                <p:cTn id="4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0"/>
                            </p:stCondLst>
                            <p:childTnLst>
                              <p:par>
                                <p:cTn id="47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75" y="0"/>
            <a:ext cx="7777163" cy="865188"/>
          </a:xfrm>
        </p:spPr>
        <p:txBody>
          <a:bodyPr/>
          <a:lstStyle/>
          <a:p>
            <a:pPr eaLnBrk="1" hangingPunct="1">
              <a:defRPr/>
            </a:pPr>
            <a:r>
              <a:rPr lang="it-IT" sz="5400" smtClean="0">
                <a:solidFill>
                  <a:schemeClr val="bg2"/>
                </a:solidFill>
                <a:latin typeface="Blackadder ITC" pitchFamily="82" charset="0"/>
              </a:rPr>
              <a:t>Odo suonar esta melodia</a:t>
            </a:r>
            <a:r>
              <a:rPr lang="it-IT" sz="4200" smtClean="0"/>
              <a:t> </a:t>
            </a:r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712325" cy="57324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it-IT" sz="3800" smtClean="0">
                <a:solidFill>
                  <a:srgbClr val="FF6600"/>
                </a:solidFill>
                <a:latin typeface="Blackadder ITC" pitchFamily="82" charset="0"/>
              </a:rPr>
              <a:t>Odo suonar esta melodia ,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it-IT" sz="3800" smtClean="0">
                <a:solidFill>
                  <a:srgbClr val="FF6600"/>
                </a:solidFill>
                <a:latin typeface="Blackadder ITC" pitchFamily="82" charset="0"/>
              </a:rPr>
              <a:t>che sento sia bel suono,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it-IT" sz="3800" smtClean="0">
                <a:solidFill>
                  <a:srgbClr val="FF6600"/>
                </a:solidFill>
                <a:latin typeface="Blackadder ITC" pitchFamily="82" charset="0"/>
              </a:rPr>
              <a:t>che mi ispira pensier buono,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it-IT" sz="3800" smtClean="0">
                <a:solidFill>
                  <a:srgbClr val="FF6600"/>
                </a:solidFill>
                <a:latin typeface="Blackadder ITC" pitchFamily="82" charset="0"/>
              </a:rPr>
              <a:t>perché  penso che niente di più bello ci sia.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it-IT" sz="3800" smtClean="0">
              <a:solidFill>
                <a:srgbClr val="FF6600"/>
              </a:solidFill>
              <a:latin typeface="Blackadder ITC" pitchFamily="82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it-IT" sz="3800" smtClean="0">
                <a:solidFill>
                  <a:srgbClr val="FF6600"/>
                </a:solidFill>
                <a:latin typeface="Blackadder ITC" pitchFamily="82" charset="0"/>
              </a:rPr>
              <a:t>E poi quella bella musica,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it-IT" sz="3800" smtClean="0">
                <a:solidFill>
                  <a:srgbClr val="FF6600"/>
                </a:solidFill>
                <a:latin typeface="Blackadder ITC" pitchFamily="82" charset="0"/>
              </a:rPr>
              <a:t>mi riempie il cor di gioia,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it-IT" sz="3800" smtClean="0">
                <a:solidFill>
                  <a:srgbClr val="FF6600"/>
                </a:solidFill>
                <a:latin typeface="Blackadder ITC" pitchFamily="82" charset="0"/>
              </a:rPr>
              <a:t>cosi come a chiunque prima che musica,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it-IT" sz="3800" smtClean="0">
                <a:solidFill>
                  <a:srgbClr val="FF6600"/>
                </a:solidFill>
                <a:latin typeface="Blackadder ITC" pitchFamily="82" charset="0"/>
              </a:rPr>
              <a:t>la ove tutto ‘l dolor si radica.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it-IT" sz="3800" smtClean="0">
              <a:solidFill>
                <a:srgbClr val="FF6600"/>
              </a:solidFill>
              <a:latin typeface="Blackadder ITC" pitchFamily="82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it-IT" sz="3800" smtClean="0">
              <a:solidFill>
                <a:srgbClr val="FF6600"/>
              </a:solidFill>
              <a:latin typeface="Blackadder ITC" pitchFamily="82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it-IT" sz="3800" smtClean="0">
              <a:solidFill>
                <a:srgbClr val="FF6600"/>
              </a:solidFill>
              <a:latin typeface="Blackadder ITC" pitchFamily="82" charset="0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9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19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19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194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194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0"/>
                                        <p:tgtEl>
                                          <p:spTgt spid="194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0825" y="1052513"/>
            <a:ext cx="7566025" cy="44640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sz="3800" smtClean="0">
                <a:solidFill>
                  <a:srgbClr val="FF6600"/>
                </a:solidFill>
                <a:latin typeface="Blackadder ITC" pitchFamily="82" charset="0"/>
              </a:rPr>
              <a:t>Ma per quanto lei sia bella 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sz="3800" smtClean="0">
                <a:solidFill>
                  <a:srgbClr val="FF6600"/>
                </a:solidFill>
                <a:latin typeface="Blackadder ITC" pitchFamily="82" charset="0"/>
              </a:rPr>
              <a:t>et  per quanto dura sia la mia vita,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sz="3800" smtClean="0">
                <a:solidFill>
                  <a:srgbClr val="FF6600"/>
                </a:solidFill>
                <a:latin typeface="Blackadder ITC" pitchFamily="82" charset="0"/>
              </a:rPr>
              <a:t>non posso l’orgoglio dar  via per ella.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sz="3800" smtClean="0">
              <a:solidFill>
                <a:srgbClr val="FF6600"/>
              </a:solidFill>
              <a:latin typeface="Blackadder ITC" pitchFamily="82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sz="3800" smtClean="0">
                <a:solidFill>
                  <a:srgbClr val="FF6600"/>
                </a:solidFill>
                <a:latin typeface="Blackadder ITC" pitchFamily="82" charset="0"/>
              </a:rPr>
              <a:t>La mia testa sente  ch’ amor non serve,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sz="3800" smtClean="0">
                <a:solidFill>
                  <a:srgbClr val="FF6600"/>
                </a:solidFill>
                <a:latin typeface="Blackadder ITC" pitchFamily="82" charset="0"/>
              </a:rPr>
              <a:t>et non posso soffrir ancora,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sz="3800" smtClean="0">
                <a:solidFill>
                  <a:srgbClr val="FF6600"/>
                </a:solidFill>
                <a:latin typeface="Blackadder ITC" pitchFamily="82" charset="0"/>
              </a:rPr>
              <a:t>perché del cuore io non ho riserve.</a:t>
            </a:r>
          </a:p>
          <a:p>
            <a:pPr algn="r" eaLnBrk="1" hangingPunct="1">
              <a:lnSpc>
                <a:spcPct val="80000"/>
              </a:lnSpc>
              <a:buFontTx/>
              <a:buNone/>
              <a:defRPr/>
            </a:pPr>
            <a:endParaRPr lang="it-IT" sz="3800" smtClean="0">
              <a:solidFill>
                <a:srgbClr val="FF6600"/>
              </a:solidFill>
              <a:latin typeface="Blackadder ITC" pitchFamily="82" charset="0"/>
            </a:endParaRPr>
          </a:p>
          <a:p>
            <a:pPr algn="r" eaLnBrk="1" hangingPunct="1">
              <a:lnSpc>
                <a:spcPct val="80000"/>
              </a:lnSpc>
              <a:buFontTx/>
              <a:buNone/>
              <a:defRPr/>
            </a:pPr>
            <a:r>
              <a:rPr lang="it-IT" sz="3800" smtClean="0">
                <a:solidFill>
                  <a:schemeClr val="bg2"/>
                </a:solidFill>
                <a:latin typeface="Blackadder ITC" pitchFamily="82" charset="0"/>
              </a:rPr>
              <a:t>B.S.e E. M.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72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72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727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727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727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727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9900"/>
            </a:gs>
            <a:gs pos="100000">
              <a:srgbClr val="FFCB7D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920750" y="0"/>
            <a:ext cx="7567613" cy="981075"/>
          </a:xfrm>
        </p:spPr>
        <p:txBody>
          <a:bodyPr/>
          <a:lstStyle/>
          <a:p>
            <a:pPr eaLnBrk="1" hangingPunct="1"/>
            <a:r>
              <a:rPr lang="it-IT" sz="4800" smtClean="0">
                <a:solidFill>
                  <a:srgbClr val="1F77BF"/>
                </a:solidFill>
                <a:latin typeface="Edwardian Script ITC" pitchFamily="66" charset="0"/>
              </a:rPr>
              <a:t>Un di  mentre udivo gli uccelli cantar</a:t>
            </a:r>
          </a:p>
        </p:txBody>
      </p:sp>
      <p:sp>
        <p:nvSpPr>
          <p:cNvPr id="90114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849313" y="765175"/>
            <a:ext cx="7332662" cy="5013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3800" smtClean="0">
                <a:latin typeface="Edwardian Script ITC" pitchFamily="66" charset="0"/>
              </a:rPr>
              <a:t>Un di mentre udivo gli uccelli cantar </a:t>
            </a:r>
          </a:p>
          <a:p>
            <a:pPr eaLnBrk="1" hangingPunct="1">
              <a:lnSpc>
                <a:spcPct val="90000"/>
              </a:lnSpc>
            </a:pPr>
            <a:r>
              <a:rPr lang="it-IT" sz="3800" smtClean="0">
                <a:latin typeface="Edwardian Script ITC" pitchFamily="66" charset="0"/>
              </a:rPr>
              <a:t>scorsi  la mia donna a vaneggiar</a:t>
            </a:r>
          </a:p>
          <a:p>
            <a:pPr eaLnBrk="1" hangingPunct="1">
              <a:lnSpc>
                <a:spcPct val="90000"/>
              </a:lnSpc>
            </a:pPr>
            <a:r>
              <a:rPr lang="it-IT" sz="3800" smtClean="0">
                <a:latin typeface="Edwardian Script ITC" pitchFamily="66" charset="0"/>
              </a:rPr>
              <a:t>senza un motivo lei  lo focea</a:t>
            </a:r>
          </a:p>
          <a:p>
            <a:pPr eaLnBrk="1" hangingPunct="1">
              <a:lnSpc>
                <a:spcPct val="90000"/>
              </a:lnSpc>
            </a:pPr>
            <a:r>
              <a:rPr lang="it-IT" sz="3800" smtClean="0">
                <a:latin typeface="Edwardian Script ITC" pitchFamily="66" charset="0"/>
              </a:rPr>
              <a:t>un poco triste  mi  parea.</a:t>
            </a:r>
          </a:p>
          <a:p>
            <a:pPr eaLnBrk="1" hangingPunct="1">
              <a:lnSpc>
                <a:spcPct val="90000"/>
              </a:lnSpc>
            </a:pPr>
            <a:endParaRPr lang="it-IT" sz="3800" smtClean="0">
              <a:latin typeface="Edwardian Script ITC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3800" smtClean="0">
                <a:latin typeface="Edwardian Script ITC" pitchFamily="66" charset="0"/>
              </a:rPr>
              <a:t>Con  quiete mi avvicinai </a:t>
            </a:r>
          </a:p>
          <a:p>
            <a:pPr eaLnBrk="1" hangingPunct="1">
              <a:lnSpc>
                <a:spcPct val="90000"/>
              </a:lnSpc>
            </a:pPr>
            <a:r>
              <a:rPr lang="it-IT" sz="3800" smtClean="0">
                <a:latin typeface="Edwardian Script ITC" pitchFamily="66" charset="0"/>
              </a:rPr>
              <a:t>et piano piano la parlai</a:t>
            </a:r>
          </a:p>
          <a:p>
            <a:pPr eaLnBrk="1" hangingPunct="1">
              <a:lnSpc>
                <a:spcPct val="90000"/>
              </a:lnSpc>
            </a:pPr>
            <a:r>
              <a:rPr lang="it-IT" sz="3800" smtClean="0">
                <a:latin typeface="Edwardian Script ITC" pitchFamily="66" charset="0"/>
              </a:rPr>
              <a:t>lei di scatto si voltò</a:t>
            </a:r>
          </a:p>
          <a:p>
            <a:pPr eaLnBrk="1" hangingPunct="1">
              <a:lnSpc>
                <a:spcPct val="90000"/>
              </a:lnSpc>
            </a:pPr>
            <a:r>
              <a:rPr lang="it-IT" sz="3800" smtClean="0">
                <a:latin typeface="Edwardian Script ITC" pitchFamily="66" charset="0"/>
              </a:rPr>
              <a:t>et subito mi guardò.</a:t>
            </a:r>
          </a:p>
        </p:txBody>
      </p:sp>
      <p:sp>
        <p:nvSpPr>
          <p:cNvPr id="78852" name="AutoShape 6"/>
          <p:cNvSpPr>
            <a:spLocks noChangeArrowheads="1"/>
          </p:cNvSpPr>
          <p:nvPr/>
        </p:nvSpPr>
        <p:spPr bwMode="auto">
          <a:xfrm>
            <a:off x="8121650" y="0"/>
            <a:ext cx="1784350" cy="1196975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Click="0" advTm="3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3" grpId="0"/>
      <p:bldP spid="901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9900"/>
            </a:gs>
            <a:gs pos="100000">
              <a:srgbClr val="FFBB55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792413" y="692150"/>
            <a:ext cx="5849937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3800" smtClean="0">
                <a:latin typeface="Edwardian Script ITC" pitchFamily="66" charset="0"/>
              </a:rPr>
              <a:t>Due occhi grandi io rammento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3800" smtClean="0">
                <a:latin typeface="Edwardian Script ITC" pitchFamily="66" charset="0"/>
              </a:rPr>
              <a:t>et  il suo pianto  ancora sento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3800" smtClean="0">
                <a:latin typeface="Edwardian Script ITC" pitchFamily="66" charset="0"/>
              </a:rPr>
              <a:t>menato via dal vento.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3800" smtClean="0">
              <a:latin typeface="Edwardian Script ITC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3800" smtClean="0">
                <a:latin typeface="Edwardian Script ITC" pitchFamily="66" charset="0"/>
              </a:rPr>
              <a:t>Forse per una delusione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3800" smtClean="0">
                <a:latin typeface="Edwardian Script ITC" pitchFamily="66" charset="0"/>
              </a:rPr>
              <a:t>o solo un’errata sensazione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3800" smtClean="0">
                <a:latin typeface="Edwardian Script ITC" pitchFamily="66" charset="0"/>
              </a:rPr>
              <a:t>preso non fui dall’ emozione.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it-IT" sz="3800" smtClean="0">
              <a:latin typeface="Edwardian Script ITC" pitchFamily="66" charset="0"/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it-IT" sz="3800" smtClean="0">
                <a:solidFill>
                  <a:srgbClr val="1F77BF"/>
                </a:solidFill>
                <a:latin typeface="Edwardian Script ITC" pitchFamily="66" charset="0"/>
              </a:rPr>
              <a:t>C. S.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it-IT" sz="3800" smtClean="0">
              <a:solidFill>
                <a:srgbClr val="1F77BF"/>
              </a:solidFill>
              <a:latin typeface="Edwardian Script ITC" pitchFamily="66" charset="0"/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it-IT" sz="3800" smtClean="0">
              <a:solidFill>
                <a:srgbClr val="1F77BF"/>
              </a:solidFill>
              <a:latin typeface="Edwardian Script ITC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3600" smtClean="0">
              <a:latin typeface="Edwardian Script ITC" pitchFamily="66" charset="0"/>
            </a:endParaRPr>
          </a:p>
        </p:txBody>
      </p:sp>
    </p:spTree>
  </p:cSld>
  <p:clrMapOvr>
    <a:masterClrMapping/>
  </p:clrMapOvr>
  <p:transition advClick="0" advTm="3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7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nivers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3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eano">
  <a:themeElements>
    <a:clrScheme name="Oceano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o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o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cnologia">
  <a:themeElements>
    <a:clrScheme name="Tecnologi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nologi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nologi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ecnologia">
  <a:themeElements>
    <a:clrScheme name="1_Tecnologia 1">
      <a:dk1>
        <a:srgbClr val="3B3B3B"/>
      </a:dk1>
      <a:lt1>
        <a:srgbClr val="FFFFFF"/>
      </a:lt1>
      <a:dk2>
        <a:srgbClr val="000000"/>
      </a:dk2>
      <a:lt2>
        <a:srgbClr val="D4D2D0"/>
      </a:lt2>
      <a:accent1>
        <a:srgbClr val="6EA0B0"/>
      </a:accent1>
      <a:accent2>
        <a:srgbClr val="CCAF0A"/>
      </a:accent2>
      <a:accent3>
        <a:srgbClr val="AAAAAA"/>
      </a:accent3>
      <a:accent4>
        <a:srgbClr val="DADADA"/>
      </a:accent4>
      <a:accent5>
        <a:srgbClr val="BACDD4"/>
      </a:accent5>
      <a:accent6>
        <a:srgbClr val="B99E08"/>
      </a:accent6>
      <a:hlink>
        <a:srgbClr val="00C8C3"/>
      </a:hlink>
      <a:folHlink>
        <a:srgbClr val="A116E0"/>
      </a:folHlink>
    </a:clrScheme>
    <a:fontScheme name="1_Tecnologia">
      <a:majorFont>
        <a:latin typeface="Franklin Gothic Boo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ecnologia 1">
        <a:dk1>
          <a:srgbClr val="3B3B3B"/>
        </a:dk1>
        <a:lt1>
          <a:srgbClr val="FFFFFF"/>
        </a:lt1>
        <a:dk2>
          <a:srgbClr val="000000"/>
        </a:dk2>
        <a:lt2>
          <a:srgbClr val="D4D2D0"/>
        </a:lt2>
        <a:accent1>
          <a:srgbClr val="6EA0B0"/>
        </a:accent1>
        <a:accent2>
          <a:srgbClr val="CCAF0A"/>
        </a:accent2>
        <a:accent3>
          <a:srgbClr val="AAAAAA"/>
        </a:accent3>
        <a:accent4>
          <a:srgbClr val="DADADA"/>
        </a:accent4>
        <a:accent5>
          <a:srgbClr val="BACDD4"/>
        </a:accent5>
        <a:accent6>
          <a:srgbClr val="B99E08"/>
        </a:accent6>
        <a:hlink>
          <a:srgbClr val="00C8C3"/>
        </a:hlink>
        <a:folHlink>
          <a:srgbClr val="A116E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515</TotalTime>
  <Words>439</Words>
  <Application>Microsoft Office PowerPoint</Application>
  <PresentationFormat>A4 (21x29,7 cm)</PresentationFormat>
  <Paragraphs>99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Modello struttura</vt:lpstr>
      </vt:variant>
      <vt:variant>
        <vt:i4>26</vt:i4>
      </vt:variant>
      <vt:variant>
        <vt:lpstr>Titoli diapositive</vt:lpstr>
      </vt:variant>
      <vt:variant>
        <vt:i4>11</vt:i4>
      </vt:variant>
    </vt:vector>
  </HeadingPairs>
  <TitlesOfParts>
    <vt:vector size="50" baseType="lpstr">
      <vt:lpstr>Arial</vt:lpstr>
      <vt:lpstr>Constantia</vt:lpstr>
      <vt:lpstr>Wingdings 2</vt:lpstr>
      <vt:lpstr>Calibri</vt:lpstr>
      <vt:lpstr>Tahoma</vt:lpstr>
      <vt:lpstr>Wingdings</vt:lpstr>
      <vt:lpstr>Franklin Gothic Book</vt:lpstr>
      <vt:lpstr>French Script MT</vt:lpstr>
      <vt:lpstr>Blackadder ITC</vt:lpstr>
      <vt:lpstr>Brush Script MT</vt:lpstr>
      <vt:lpstr>Script MT Bold</vt:lpstr>
      <vt:lpstr>Edwardian Script ITC</vt:lpstr>
      <vt:lpstr>Algerian</vt:lpstr>
      <vt:lpstr>Carta</vt:lpstr>
      <vt:lpstr>Oceano</vt:lpstr>
      <vt:lpstr>Struttura predefinita</vt:lpstr>
      <vt:lpstr>1_Struttura predefinita</vt:lpstr>
      <vt:lpstr>Tecnologia</vt:lpstr>
      <vt:lpstr>1_Tecnologia</vt:lpstr>
      <vt:lpstr>Carta</vt:lpstr>
      <vt:lpstr>Carta</vt:lpstr>
      <vt:lpstr>Carta</vt:lpstr>
      <vt:lpstr>Carta</vt:lpstr>
      <vt:lpstr>Carta</vt:lpstr>
      <vt:lpstr>Carta</vt:lpstr>
      <vt:lpstr>Carta</vt:lpstr>
      <vt:lpstr>Carta</vt:lpstr>
      <vt:lpstr>Carta</vt:lpstr>
      <vt:lpstr>Carta</vt:lpstr>
      <vt:lpstr>Oceano</vt:lpstr>
      <vt:lpstr>Tecnologia</vt:lpstr>
      <vt:lpstr>Tecnologia</vt:lpstr>
      <vt:lpstr>Tecnologia</vt:lpstr>
      <vt:lpstr>Tecnologia</vt:lpstr>
      <vt:lpstr>Tecnologia</vt:lpstr>
      <vt:lpstr>Tecnologia</vt:lpstr>
      <vt:lpstr>Tecnologia</vt:lpstr>
      <vt:lpstr>Tecnologia</vt:lpstr>
      <vt:lpstr>Tecnologia</vt:lpstr>
      <vt:lpstr>Diapositiva 1</vt:lpstr>
      <vt:lpstr>Diapositiva 2</vt:lpstr>
      <vt:lpstr>Diapositiva 3</vt:lpstr>
      <vt:lpstr>Donne ancora Donne</vt:lpstr>
      <vt:lpstr>Diapositiva 5</vt:lpstr>
      <vt:lpstr>Odo suonar esta melodia </vt:lpstr>
      <vt:lpstr>Diapositiva 7</vt:lpstr>
      <vt:lpstr>Un di  mentre udivo gli uccelli cantar</vt:lpstr>
      <vt:lpstr>Diapositiva 9</vt:lpstr>
      <vt:lpstr>Diapositiva 10</vt:lpstr>
      <vt:lpstr>Diapositiva 11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Dolor  che mai fugge… </dc:title>
  <dc:creator>Administrator</dc:creator>
  <cp:lastModifiedBy>KI</cp:lastModifiedBy>
  <cp:revision>62</cp:revision>
  <dcterms:created xsi:type="dcterms:W3CDTF">2013-05-29T08:18:07Z</dcterms:created>
  <dcterms:modified xsi:type="dcterms:W3CDTF">2013-06-20T17:46:19Z</dcterms:modified>
</cp:coreProperties>
</file>