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6" r:id="rId3"/>
    <p:sldId id="261" r:id="rId4"/>
    <p:sldId id="267" r:id="rId5"/>
    <p:sldId id="268" r:id="rId6"/>
    <p:sldId id="269" r:id="rId7"/>
    <p:sldId id="270" r:id="rId8"/>
    <p:sldId id="271" r:id="rId9"/>
    <p:sldId id="274" r:id="rId10"/>
    <p:sldId id="275" r:id="rId11"/>
    <p:sldId id="277" r:id="rId12"/>
    <p:sldId id="279" r:id="rId13"/>
    <p:sldId id="280" r:id="rId14"/>
    <p:sldId id="28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6699"/>
    <a:srgbClr val="CC3399"/>
    <a:srgbClr val="6699FF"/>
    <a:srgbClr val="CCFF99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2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0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6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7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5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9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6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5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1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0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5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3288BF-5007-4378-A80D-1F3E4288486D}" type="datetimeFigureOut">
              <a:rPr lang="it-IT" smtClean="0"/>
              <a:t>25/06/2015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EEDBF62-6E40-4614-90C6-8749BD27300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200800" cy="2262113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  <a:sp3d>
            <a:bevelT prst="relaxedInset"/>
          </a:sp3d>
        </p:spPr>
        <p:txBody>
          <a:bodyPr>
            <a:normAutofit/>
            <a:scene3d>
              <a:camera prst="orthographicFront"/>
              <a:lightRig rig="freezing" dir="t"/>
            </a:scene3d>
          </a:bodyPr>
          <a:lstStyle/>
          <a:p>
            <a:r>
              <a:rPr lang="it-IT" dirty="0" smtClean="0">
                <a:latin typeface="Algerian" panose="04020705040A02060702" pitchFamily="82" charset="0"/>
              </a:rPr>
              <a:t>Istituto Comprensivo</a:t>
            </a:r>
            <a:br>
              <a:rPr lang="it-IT" dirty="0" smtClean="0">
                <a:latin typeface="Algerian" panose="04020705040A02060702" pitchFamily="82" charset="0"/>
              </a:rPr>
            </a:br>
            <a:r>
              <a:rPr lang="it-IT" dirty="0" smtClean="0">
                <a:latin typeface="Algerian" panose="04020705040A02060702" pitchFamily="82" charset="0"/>
              </a:rPr>
              <a:t>«Ponte di Nona Vecchio-Lunghezza»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400800" cy="720080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Scuola Primaria «R. Ciriello»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75656" y="3918216"/>
            <a:ext cx="6312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Progetto Filosofia2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518335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lgerian" panose="04020705040A02060702" pitchFamily="82" charset="0"/>
              </a:rPr>
              <a:t>A.S. 2014/2015</a:t>
            </a:r>
            <a:endParaRPr lang="it-IT" sz="20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0909"/>
          <a:stretch/>
        </p:blipFill>
        <p:spPr>
          <a:xfrm>
            <a:off x="4228906" y="1052736"/>
            <a:ext cx="4915094" cy="529719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7" y="476672"/>
            <a:ext cx="4716016" cy="54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91276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3636"/>
          <a:stretch/>
        </p:blipFill>
        <p:spPr>
          <a:xfrm>
            <a:off x="4434702" y="1528842"/>
            <a:ext cx="4709298" cy="53291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r="5979"/>
          <a:stretch/>
        </p:blipFill>
        <p:spPr>
          <a:xfrm>
            <a:off x="-12608" y="19115"/>
            <a:ext cx="4447309" cy="64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8687" r="15303" b="9898"/>
          <a:stretch/>
        </p:blipFill>
        <p:spPr>
          <a:xfrm>
            <a:off x="1094509" y="595744"/>
            <a:ext cx="6650182" cy="55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5616" y="799837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rgbClr val="006600"/>
                </a:solidFill>
                <a:latin typeface="Harrington" panose="04040505050A02020702" pitchFamily="82" charset="0"/>
              </a:rPr>
              <a:t>THE LEGEND OF ROBIN HOOD</a:t>
            </a:r>
            <a:endParaRPr lang="it-IT" sz="6600" b="1" dirty="0">
              <a:solidFill>
                <a:srgbClr val="006600"/>
              </a:solidFill>
              <a:latin typeface="Harrington" panose="04040505050A02020702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3356992"/>
            <a:ext cx="7200800" cy="180659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CURA DELLE CLASSI </a:t>
            </a:r>
          </a:p>
          <a:p>
            <a:pPr algn="ctr"/>
            <a:r>
              <a:rPr lang="it-IT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4A - 4B – 4C</a:t>
            </a:r>
            <a:endParaRPr lang="it-IT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6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7133" y="332656"/>
            <a:ext cx="7658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Prepariamo la scenografia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8" y="1484784"/>
            <a:ext cx="729125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2" t="21414" r="15151" b="15757"/>
          <a:stretch/>
        </p:blipFill>
        <p:spPr>
          <a:xfrm>
            <a:off x="0" y="2539218"/>
            <a:ext cx="4461163" cy="430876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565212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r="6212" b="1090"/>
          <a:stretch/>
        </p:blipFill>
        <p:spPr>
          <a:xfrm>
            <a:off x="-9694" y="-33567"/>
            <a:ext cx="4581694" cy="49747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4546"/>
          <a:stretch/>
        </p:blipFill>
        <p:spPr>
          <a:xfrm>
            <a:off x="4572000" y="1844824"/>
            <a:ext cx="4572534" cy="50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91276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7"/>
          <a:stretch/>
        </p:blipFill>
        <p:spPr>
          <a:xfrm>
            <a:off x="0" y="0"/>
            <a:ext cx="5143500" cy="53810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704"/>
            <a:ext cx="4860032" cy="61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 b="22424"/>
          <a:stretch/>
        </p:blipFill>
        <p:spPr>
          <a:xfrm>
            <a:off x="2987824" y="2895065"/>
            <a:ext cx="6040702" cy="39330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45"/>
            <a:ext cx="6246796" cy="35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r="10151"/>
          <a:stretch/>
        </p:blipFill>
        <p:spPr>
          <a:xfrm>
            <a:off x="20751" y="10732"/>
            <a:ext cx="4716016" cy="63705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67" y="711633"/>
            <a:ext cx="4455158" cy="61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31</Words>
  <Application>Microsoft Office PowerPoint</Application>
  <PresentationFormat>Presentazione su schermo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Alta moda</vt:lpstr>
      <vt:lpstr>Istituto Comprensivo «Ponte di Nona Vecchio-Lunghezza»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«Ponte di Nona Vecchio-Lunghezza»</dc:title>
  <dc:creator>lina</dc:creator>
  <cp:lastModifiedBy>lina</cp:lastModifiedBy>
  <cp:revision>27</cp:revision>
  <dcterms:created xsi:type="dcterms:W3CDTF">2015-06-21T16:25:58Z</dcterms:created>
  <dcterms:modified xsi:type="dcterms:W3CDTF">2015-06-25T21:59:20Z</dcterms:modified>
</cp:coreProperties>
</file>